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3" r:id="rId1"/>
  </p:sldMasterIdLst>
  <p:notesMasterIdLst>
    <p:notesMasterId r:id="rId3"/>
  </p:notesMasterIdLst>
  <p:handoutMasterIdLst>
    <p:handoutMasterId r:id="rId4"/>
  </p:handoutMasterIdLst>
  <p:sldIdLst>
    <p:sldId id="459" r:id="rId2"/>
  </p:sldIdLst>
  <p:sldSz cx="12188825"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urumsal" id="{DA7CF7DB-8BE9-4F51-9FAB-D48B16FCDE83}">
          <p14:sldIdLst>
            <p14:sldId id="459"/>
          </p14:sldIdLst>
        </p14:section>
      </p14:sectionLst>
    </p:ex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FF00"/>
    <a:srgbClr val="CCCCFF"/>
    <a:srgbClr val="CCFFCC"/>
    <a:srgbClr val="CCFFFF"/>
    <a:srgbClr val="FFFFCC"/>
    <a:srgbClr val="FFD85B"/>
    <a:srgbClr val="996600"/>
    <a:srgbClr val="EF8D4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83" autoAdjust="0"/>
    <p:restoredTop sz="94660"/>
  </p:normalViewPr>
  <p:slideViewPr>
    <p:cSldViewPr snapToGrid="0" snapToObjects="1">
      <p:cViewPr>
        <p:scale>
          <a:sx n="75" d="100"/>
          <a:sy n="75" d="100"/>
        </p:scale>
        <p:origin x="-882"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680A2B4-C011-45C8-8C96-289649981A2B}" type="datetimeFigureOut">
              <a:rPr lang="tr-TR" smtClean="0"/>
              <a:t>27.06.2026</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B8B2CDC-0A77-439A-8230-6B49A355A25D}" type="slidenum">
              <a:rPr lang="tr-TR" smtClean="0"/>
              <a:t>‹#›</a:t>
            </a:fld>
            <a:endParaRPr lang="tr-TR"/>
          </a:p>
        </p:txBody>
      </p:sp>
    </p:spTree>
    <p:extLst>
      <p:ext uri="{BB962C8B-B14F-4D97-AF65-F5344CB8AC3E}">
        <p14:creationId xmlns:p14="http://schemas.microsoft.com/office/powerpoint/2010/main" val="12795352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6F5EE7F6-EC44-4F2F-9C5B-E948F99CFB12}" type="datetimeFigureOut">
              <a:rPr lang="tr-TR" smtClean="0"/>
              <a:t>27.06.2026</a:t>
            </a:fld>
            <a:endParaRPr lang="tr-TR"/>
          </a:p>
        </p:txBody>
      </p:sp>
      <p:sp>
        <p:nvSpPr>
          <p:cNvPr id="4" name="Slayt Görüntüsü Yer Tutucus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F636CFA-84AE-452F-93FE-B5DBF5CA5B94}" type="slidenum">
              <a:rPr lang="tr-TR" smtClean="0"/>
              <a:t>‹#›</a:t>
            </a:fld>
            <a:endParaRPr lang="tr-TR"/>
          </a:p>
        </p:txBody>
      </p:sp>
    </p:spTree>
    <p:extLst>
      <p:ext uri="{BB962C8B-B14F-4D97-AF65-F5344CB8AC3E}">
        <p14:creationId xmlns:p14="http://schemas.microsoft.com/office/powerpoint/2010/main" val="8049838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422275" y="1241425"/>
            <a:ext cx="5953125" cy="3349625"/>
          </a:xfrm>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F636CFA-84AE-452F-93FE-B5DBF5CA5B94}" type="slidenum">
              <a:rPr lang="tr-TR" smtClean="0"/>
              <a:t>1</a:t>
            </a:fld>
            <a:endParaRPr lang="tr-TR"/>
          </a:p>
        </p:txBody>
      </p:sp>
    </p:spTree>
    <p:extLst>
      <p:ext uri="{BB962C8B-B14F-4D97-AF65-F5344CB8AC3E}">
        <p14:creationId xmlns:p14="http://schemas.microsoft.com/office/powerpoint/2010/main" val="2488699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Resimli Başlık Slaydı">
    <p:spTree>
      <p:nvGrpSpPr>
        <p:cNvPr id="1" name=""/>
        <p:cNvGrpSpPr/>
        <p:nvPr/>
      </p:nvGrpSpPr>
      <p:grpSpPr>
        <a:xfrm>
          <a:off x="0" y="0"/>
          <a:ext cx="0" cy="0"/>
          <a:chOff x="0" y="0"/>
          <a:chExt cx="0" cy="0"/>
        </a:xfrm>
      </p:grpSpPr>
      <p:sp>
        <p:nvSpPr>
          <p:cNvPr id="2" name="Dik Üçgen 10"/>
          <p:cNvSpPr/>
          <p:nvPr/>
        </p:nvSpPr>
        <p:spPr>
          <a:xfrm flipV="1">
            <a:off x="3" y="-8"/>
            <a:ext cx="10622561" cy="5404113"/>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F2F2F2"/>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3" name="Düz Bağlayıcı 15"/>
          <p:cNvCxnSpPr/>
          <p:nvPr/>
        </p:nvCxnSpPr>
        <p:spPr>
          <a:xfrm flipV="1">
            <a:off x="3" y="3"/>
            <a:ext cx="6029116" cy="3004453"/>
          </a:xfrm>
          <a:prstGeom prst="straightConnector1">
            <a:avLst/>
          </a:prstGeom>
          <a:noFill/>
          <a:ln w="6345" cap="flat">
            <a:solidFill>
              <a:srgbClr val="A6A6A6"/>
            </a:solidFill>
            <a:prstDash val="solid"/>
            <a:miter/>
          </a:ln>
        </p:spPr>
      </p:cxnSp>
      <p:sp>
        <p:nvSpPr>
          <p:cNvPr id="4" name="Resim Yer Tutucusu 24"/>
          <p:cNvSpPr txBox="1">
            <a:spLocks noGrp="1"/>
          </p:cNvSpPr>
          <p:nvPr>
            <p:ph type="pic" sz="quarter" idx="4294967295"/>
          </p:nvPr>
        </p:nvSpPr>
        <p:spPr>
          <a:xfrm>
            <a:off x="1682962" y="860944"/>
            <a:ext cx="4427368" cy="5137090"/>
          </a:xfrm>
          <a:prstGeom prst="rect">
            <a:avLst/>
          </a:prstGeom>
          <a:noFill/>
          <a:ln>
            <a:noFill/>
          </a:ln>
        </p:spPr>
        <p:txBody>
          <a:bodyPr vert="horz" wrap="square" lIns="91440" tIns="45720" rIns="91440" bIns="45720" anchor="ctr" anchorCtr="1" compatLnSpc="1">
            <a:noAutofit/>
          </a:bodyPr>
          <a:lstStyle>
            <a:lvl1pPr marL="0" marR="0" lvl="0" indent="0" algn="ctr" fontAlgn="auto">
              <a:spcAft>
                <a:spcPts val="0"/>
              </a:spcAft>
              <a:buNone/>
              <a:tabLst/>
              <a:defRPr lang="tr-TR" sz="2399" b="0" i="0" u="none" strike="noStrike" cap="none" spc="0" baseline="0">
                <a:solidFill>
                  <a:srgbClr val="3F3F3F"/>
                </a:solidFill>
                <a:uFillTx/>
                <a:latin typeface="Calibri"/>
              </a:defRPr>
            </a:lvl1pPr>
          </a:lstStyle>
          <a:p>
            <a:pPr lvl="0"/>
            <a:r>
              <a:rPr lang="tr-TR"/>
              <a:t>Resim eklemek için simgeye tıklayın</a:t>
            </a:r>
          </a:p>
        </p:txBody>
      </p:sp>
      <p:cxnSp>
        <p:nvCxnSpPr>
          <p:cNvPr id="5" name="Düz Bağlayıcı 17"/>
          <p:cNvCxnSpPr/>
          <p:nvPr/>
        </p:nvCxnSpPr>
        <p:spPr>
          <a:xfrm flipV="1">
            <a:off x="9001956" y="3924304"/>
            <a:ext cx="3186868" cy="1689098"/>
          </a:xfrm>
          <a:prstGeom prst="straightConnector1">
            <a:avLst/>
          </a:prstGeom>
          <a:noFill/>
          <a:ln w="6345" cap="flat">
            <a:solidFill>
              <a:srgbClr val="EAB200"/>
            </a:solidFill>
            <a:prstDash val="solid"/>
            <a:miter/>
          </a:ln>
        </p:spPr>
      </p:cxnSp>
      <p:sp>
        <p:nvSpPr>
          <p:cNvPr id="6" name="Başlık 1" title="Başlık"/>
          <p:cNvSpPr txBox="1">
            <a:spLocks noGrp="1"/>
          </p:cNvSpPr>
          <p:nvPr>
            <p:ph type="title"/>
          </p:nvPr>
        </p:nvSpPr>
        <p:spPr>
          <a:xfrm>
            <a:off x="6374061" y="2006085"/>
            <a:ext cx="4852307" cy="1616247"/>
          </a:xfrm>
        </p:spPr>
        <p:txBody>
          <a:bodyPr/>
          <a:lstStyle>
            <a:lvl1pPr>
              <a:defRPr sz="4298"/>
            </a:lvl1pPr>
          </a:lstStyle>
          <a:p>
            <a:pPr lvl="0"/>
            <a:r>
              <a:rPr lang="tr-TR"/>
              <a:t>Asıl Başlık Stilini Düzenlemek İçin Tıklayın</a:t>
            </a:r>
          </a:p>
        </p:txBody>
      </p:sp>
      <p:sp>
        <p:nvSpPr>
          <p:cNvPr id="7" name="Alt Başlık 2" title="Alt Başlık"/>
          <p:cNvSpPr txBox="1">
            <a:spLocks noGrp="1"/>
          </p:cNvSpPr>
          <p:nvPr>
            <p:ph type="subTitle" sz="quarter" idx="4294967295"/>
          </p:nvPr>
        </p:nvSpPr>
        <p:spPr>
          <a:xfrm>
            <a:off x="6373558" y="3640994"/>
            <a:ext cx="4853075" cy="1257574"/>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2399" b="0" i="0" u="none" strike="noStrike" cap="none" spc="300" baseline="0">
                <a:solidFill>
                  <a:srgbClr val="014067"/>
                </a:solidFill>
                <a:uFillTx/>
                <a:latin typeface="Calibri"/>
                <a:cs typeface="Calibri" pitchFamily="34"/>
              </a:defRPr>
            </a:lvl1pPr>
          </a:lstStyle>
          <a:p>
            <a:pPr lvl="0"/>
            <a:r>
              <a:rPr lang="tr-TR"/>
              <a:t>ALT BAŞLIĞI DÜZENLEMEK İÇİN TIKLAYIN</a:t>
            </a:r>
          </a:p>
        </p:txBody>
      </p:sp>
      <p:cxnSp>
        <p:nvCxnSpPr>
          <p:cNvPr id="8" name="Düz Bağlayıcı 8"/>
          <p:cNvCxnSpPr/>
          <p:nvPr/>
        </p:nvCxnSpPr>
        <p:spPr>
          <a:xfrm flipV="1">
            <a:off x="-17832" y="4700019"/>
            <a:ext cx="1919290" cy="1001057"/>
          </a:xfrm>
          <a:prstGeom prst="straightConnector1">
            <a:avLst/>
          </a:prstGeom>
          <a:noFill/>
          <a:ln w="6345" cap="flat">
            <a:solidFill>
              <a:srgbClr val="00194C"/>
            </a:solidFill>
            <a:prstDash val="solid"/>
            <a:miter/>
          </a:ln>
        </p:spPr>
      </p:cxnSp>
    </p:spTree>
    <p:extLst>
      <p:ext uri="{BB962C8B-B14F-4D97-AF65-F5344CB8AC3E}">
        <p14:creationId xmlns:p14="http://schemas.microsoft.com/office/powerpoint/2010/main" val="2505895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2" name="Dik Üçgen 10"/>
          <p:cNvSpPr/>
          <p:nvPr/>
        </p:nvSpPr>
        <p:spPr>
          <a:xfrm flipV="1">
            <a:off x="3" y="-8"/>
            <a:ext cx="10622561" cy="5404113"/>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F2F2F2"/>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3" name="Düz Bağlayıcı 15"/>
          <p:cNvCxnSpPr/>
          <p:nvPr/>
        </p:nvCxnSpPr>
        <p:spPr>
          <a:xfrm flipV="1">
            <a:off x="3" y="3"/>
            <a:ext cx="6029116" cy="3004453"/>
          </a:xfrm>
          <a:prstGeom prst="straightConnector1">
            <a:avLst/>
          </a:prstGeom>
          <a:noFill/>
          <a:ln w="6345" cap="flat">
            <a:solidFill>
              <a:srgbClr val="A6A6A6"/>
            </a:solidFill>
            <a:prstDash val="solid"/>
            <a:miter/>
          </a:ln>
        </p:spPr>
      </p:cxnSp>
      <p:cxnSp>
        <p:nvCxnSpPr>
          <p:cNvPr id="4" name="Düz Bağlayıcı 17"/>
          <p:cNvCxnSpPr/>
          <p:nvPr/>
        </p:nvCxnSpPr>
        <p:spPr>
          <a:xfrm flipV="1">
            <a:off x="9001956" y="3924304"/>
            <a:ext cx="3186868" cy="1689098"/>
          </a:xfrm>
          <a:prstGeom prst="straightConnector1">
            <a:avLst/>
          </a:prstGeom>
          <a:noFill/>
          <a:ln w="6345" cap="flat">
            <a:solidFill>
              <a:srgbClr val="EAB200"/>
            </a:solidFill>
            <a:prstDash val="solid"/>
            <a:miter/>
          </a:ln>
        </p:spPr>
      </p:cxnSp>
      <p:sp>
        <p:nvSpPr>
          <p:cNvPr id="5" name="Başlık 1" title="Başlık"/>
          <p:cNvSpPr txBox="1">
            <a:spLocks noGrp="1"/>
          </p:cNvSpPr>
          <p:nvPr>
            <p:ph type="title"/>
          </p:nvPr>
        </p:nvSpPr>
        <p:spPr>
          <a:xfrm>
            <a:off x="6374061" y="2006085"/>
            <a:ext cx="4852307" cy="1616247"/>
          </a:xfrm>
        </p:spPr>
        <p:txBody>
          <a:bodyPr/>
          <a:lstStyle>
            <a:lvl1pPr>
              <a:defRPr sz="4298"/>
            </a:lvl1pPr>
          </a:lstStyle>
          <a:p>
            <a:pPr lvl="0"/>
            <a:r>
              <a:rPr lang="tr-TR"/>
              <a:t>Asıl Başlık Stilini Düzenlemek İçin Tıklayın</a:t>
            </a:r>
          </a:p>
        </p:txBody>
      </p:sp>
      <p:sp>
        <p:nvSpPr>
          <p:cNvPr id="6" name="Alt Başlık 2" title="Alt Başlık"/>
          <p:cNvSpPr txBox="1">
            <a:spLocks noGrp="1"/>
          </p:cNvSpPr>
          <p:nvPr>
            <p:ph type="subTitle" sz="quarter" idx="4294967295"/>
          </p:nvPr>
        </p:nvSpPr>
        <p:spPr>
          <a:xfrm>
            <a:off x="6373558" y="3640994"/>
            <a:ext cx="4853075" cy="1257574"/>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2399" b="0" i="0" u="none" strike="noStrike" cap="none" spc="300" baseline="0">
                <a:solidFill>
                  <a:srgbClr val="014067"/>
                </a:solidFill>
                <a:uFillTx/>
                <a:latin typeface="Calibri"/>
                <a:cs typeface="Calibri" pitchFamily="34"/>
              </a:defRPr>
            </a:lvl1pPr>
          </a:lstStyle>
          <a:p>
            <a:pPr lvl="0"/>
            <a:r>
              <a:rPr lang="tr-TR"/>
              <a:t>ASIL ALT BAŞLIK STİLİNİ DÜZENLEMEK İÇİN TIKLAYIN</a:t>
            </a:r>
          </a:p>
        </p:txBody>
      </p:sp>
      <p:cxnSp>
        <p:nvCxnSpPr>
          <p:cNvPr id="7" name="Düz Bağlayıcı 8"/>
          <p:cNvCxnSpPr/>
          <p:nvPr/>
        </p:nvCxnSpPr>
        <p:spPr>
          <a:xfrm flipV="1">
            <a:off x="-17832" y="4700019"/>
            <a:ext cx="1919290" cy="1001057"/>
          </a:xfrm>
          <a:prstGeom prst="straightConnector1">
            <a:avLst/>
          </a:prstGeom>
          <a:noFill/>
          <a:ln w="6345" cap="flat">
            <a:solidFill>
              <a:srgbClr val="00194C"/>
            </a:solidFill>
            <a:prstDash val="solid"/>
            <a:miter/>
          </a:ln>
        </p:spPr>
      </p:cxnSp>
    </p:spTree>
    <p:extLst>
      <p:ext uri="{BB962C8B-B14F-4D97-AF65-F5344CB8AC3E}">
        <p14:creationId xmlns:p14="http://schemas.microsoft.com/office/powerpoint/2010/main" val="11677052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ölüm Üst Bilgisi">
    <p:spTree>
      <p:nvGrpSpPr>
        <p:cNvPr id="1" name=""/>
        <p:cNvGrpSpPr/>
        <p:nvPr/>
      </p:nvGrpSpPr>
      <p:grpSpPr>
        <a:xfrm>
          <a:off x="0" y="0"/>
          <a:ext cx="0" cy="0"/>
          <a:chOff x="0" y="0"/>
          <a:chExt cx="0" cy="0"/>
        </a:xfrm>
      </p:grpSpPr>
      <p:sp>
        <p:nvSpPr>
          <p:cNvPr id="2" name="Dik Üçgen 18"/>
          <p:cNvSpPr/>
          <p:nvPr/>
        </p:nvSpPr>
        <p:spPr>
          <a:xfrm flipV="1">
            <a:off x="3" y="-8"/>
            <a:ext cx="10622561" cy="5404113"/>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F2F2F2"/>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3" name="Paralelkenar 16"/>
          <p:cNvSpPr/>
          <p:nvPr/>
        </p:nvSpPr>
        <p:spPr>
          <a:xfrm rot="19958801">
            <a:off x="-637149" y="3588179"/>
            <a:ext cx="3859153" cy="1746952"/>
          </a:xfrm>
          <a:custGeom>
            <a:avLst>
              <a:gd name="f8" fmla="val 53218"/>
            </a:avLst>
            <a:gdLst>
              <a:gd name="f1" fmla="val 10800000"/>
              <a:gd name="f2" fmla="val 5400000"/>
              <a:gd name="f3" fmla="val 180"/>
              <a:gd name="f4" fmla="val w"/>
              <a:gd name="f5" fmla="val h"/>
              <a:gd name="f6" fmla="val ss"/>
              <a:gd name="f7" fmla="val 0"/>
              <a:gd name="f8" fmla="val 53218"/>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4" name="Düz Bağlayıcı 17"/>
          <p:cNvCxnSpPr/>
          <p:nvPr/>
        </p:nvCxnSpPr>
        <p:spPr>
          <a:xfrm flipV="1">
            <a:off x="0" y="1010093"/>
            <a:ext cx="1784792" cy="907506"/>
          </a:xfrm>
          <a:prstGeom prst="straightConnector1">
            <a:avLst/>
          </a:prstGeom>
          <a:noFill/>
          <a:ln w="6345" cap="flat">
            <a:solidFill>
              <a:srgbClr val="A6A6A6"/>
            </a:solidFill>
            <a:prstDash val="solid"/>
            <a:miter/>
          </a:ln>
        </p:spPr>
      </p:cxnSp>
      <p:sp>
        <p:nvSpPr>
          <p:cNvPr id="5" name="Başlık 1" title="Başlık"/>
          <p:cNvSpPr txBox="1">
            <a:spLocks noGrp="1"/>
          </p:cNvSpPr>
          <p:nvPr>
            <p:ph type="title"/>
          </p:nvPr>
        </p:nvSpPr>
        <p:spPr>
          <a:xfrm>
            <a:off x="6282203" y="1987421"/>
            <a:ext cx="4910357" cy="1789855"/>
          </a:xfrm>
        </p:spPr>
        <p:txBody>
          <a:bodyPr/>
          <a:lstStyle>
            <a:lvl1pPr>
              <a:defRPr sz="3999">
                <a:cs typeface="Calibri Light" pitchFamily="34"/>
              </a:defRPr>
            </a:lvl1pPr>
          </a:lstStyle>
          <a:p>
            <a:pPr lvl="0"/>
            <a:r>
              <a:rPr lang="tr-TR"/>
              <a:t>Asıl Başlık Stilini Düzenlemek İçin Tıklayın</a:t>
            </a:r>
          </a:p>
        </p:txBody>
      </p:sp>
      <p:sp>
        <p:nvSpPr>
          <p:cNvPr id="6" name="Metin Yer Tutucusu 2" title="Alt Başlık"/>
          <p:cNvSpPr txBox="1">
            <a:spLocks noGrp="1"/>
          </p:cNvSpPr>
          <p:nvPr>
            <p:ph type="body" sz="quarter" idx="4294967295"/>
          </p:nvPr>
        </p:nvSpPr>
        <p:spPr>
          <a:xfrm>
            <a:off x="6282203" y="3792047"/>
            <a:ext cx="4910357" cy="910577"/>
          </a:xfrm>
          <a:prstGeom prst="rect">
            <a:avLst/>
          </a:prstGeom>
          <a:noFill/>
          <a:ln>
            <a:noFill/>
          </a:ln>
        </p:spPr>
        <p:txBody>
          <a:bodyPr vert="horz" wrap="square" lIns="91440" tIns="45720" rIns="91440" bIns="45720" anchor="t" anchorCtr="0" compatLnSpc="1">
            <a:normAutofit/>
          </a:bodyPr>
          <a:lstStyle>
            <a:lvl1pPr marL="0" marR="0" lvl="0" indent="0" fontAlgn="auto">
              <a:spcAft>
                <a:spcPts val="0"/>
              </a:spcAft>
              <a:buNone/>
              <a:tabLst/>
              <a:defRPr lang="tr-TR" sz="1999" b="0" i="0" u="none" strike="noStrike" cap="none" spc="300" baseline="0">
                <a:solidFill>
                  <a:srgbClr val="014067"/>
                </a:solidFill>
                <a:uFillTx/>
                <a:latin typeface="Calibri"/>
                <a:cs typeface="Calibri" pitchFamily="34"/>
              </a:defRPr>
            </a:lvl1pPr>
          </a:lstStyle>
          <a:p>
            <a:pPr lvl="0"/>
            <a:r>
              <a:rPr lang="tr-TR"/>
              <a:t>ASIL METİN STİLLERİNİ DÜZENLE</a:t>
            </a:r>
          </a:p>
        </p:txBody>
      </p:sp>
      <p:cxnSp>
        <p:nvCxnSpPr>
          <p:cNvPr id="7" name="Düz Bağlayıcı 20"/>
          <p:cNvCxnSpPr/>
          <p:nvPr/>
        </p:nvCxnSpPr>
        <p:spPr>
          <a:xfrm flipV="1">
            <a:off x="9001956" y="3924304"/>
            <a:ext cx="3186868" cy="1689098"/>
          </a:xfrm>
          <a:prstGeom prst="straightConnector1">
            <a:avLst/>
          </a:prstGeom>
          <a:noFill/>
          <a:ln w="6345" cap="flat">
            <a:solidFill>
              <a:srgbClr val="EAB200"/>
            </a:solidFill>
            <a:prstDash val="solid"/>
            <a:miter/>
          </a:ln>
        </p:spPr>
      </p:cxnSp>
      <p:sp>
        <p:nvSpPr>
          <p:cNvPr id="8" name="Paralelkenar 24"/>
          <p:cNvSpPr/>
          <p:nvPr/>
        </p:nvSpPr>
        <p:spPr>
          <a:xfrm>
            <a:off x="7752092" y="3"/>
            <a:ext cx="2257980" cy="742821"/>
          </a:xfrm>
          <a:custGeom>
            <a:avLst>
              <a:gd name="f8" fmla="val 195850"/>
            </a:avLst>
            <a:gdLst>
              <a:gd name="f1" fmla="val 10800000"/>
              <a:gd name="f2" fmla="val 5400000"/>
              <a:gd name="f3" fmla="val 180"/>
              <a:gd name="f4" fmla="val w"/>
              <a:gd name="f5" fmla="val h"/>
              <a:gd name="f6" fmla="val ss"/>
              <a:gd name="f7" fmla="val 0"/>
              <a:gd name="f8" fmla="val 195850"/>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14067"/>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9" name="Düz Bağlayıcı 25"/>
          <p:cNvCxnSpPr/>
          <p:nvPr/>
        </p:nvCxnSpPr>
        <p:spPr>
          <a:xfrm flipV="1">
            <a:off x="0" y="408565"/>
            <a:ext cx="6593638" cy="3403149"/>
          </a:xfrm>
          <a:prstGeom prst="straightConnector1">
            <a:avLst/>
          </a:prstGeom>
          <a:noFill/>
          <a:ln w="6345" cap="flat">
            <a:solidFill>
              <a:srgbClr val="A6A6A6"/>
            </a:solidFill>
            <a:prstDash val="solid"/>
            <a:miter/>
          </a:ln>
        </p:spPr>
      </p:cxnSp>
      <p:cxnSp>
        <p:nvCxnSpPr>
          <p:cNvPr id="10" name="Düz Bağlayıcı 15"/>
          <p:cNvCxnSpPr/>
          <p:nvPr/>
        </p:nvCxnSpPr>
        <p:spPr>
          <a:xfrm flipV="1">
            <a:off x="-17832" y="5266946"/>
            <a:ext cx="1919290" cy="1001057"/>
          </a:xfrm>
          <a:prstGeom prst="straightConnector1">
            <a:avLst/>
          </a:prstGeom>
          <a:noFill/>
          <a:ln w="6345" cap="flat">
            <a:solidFill>
              <a:srgbClr val="00194C"/>
            </a:solidFill>
            <a:prstDash val="solid"/>
            <a:miter/>
          </a:ln>
        </p:spPr>
      </p:cxnSp>
      <p:sp>
        <p:nvSpPr>
          <p:cNvPr id="11" name="Paralelkenar 23"/>
          <p:cNvSpPr/>
          <p:nvPr/>
        </p:nvSpPr>
        <p:spPr>
          <a:xfrm rot="19958801">
            <a:off x="-138996" y="3407047"/>
            <a:ext cx="1438021" cy="236582"/>
          </a:xfrm>
          <a:custGeom>
            <a:avLst>
              <a:gd name="f8" fmla="val 53218"/>
            </a:avLst>
            <a:gdLst>
              <a:gd name="f1" fmla="val 10800000"/>
              <a:gd name="f2" fmla="val 5400000"/>
              <a:gd name="f3" fmla="val 180"/>
              <a:gd name="f4" fmla="val w"/>
              <a:gd name="f5" fmla="val h"/>
              <a:gd name="f6" fmla="val ss"/>
              <a:gd name="f7" fmla="val 0"/>
              <a:gd name="f8" fmla="val 53218"/>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A5A5A5"/>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Tree>
    <p:extLst>
      <p:ext uri="{BB962C8B-B14F-4D97-AF65-F5344CB8AC3E}">
        <p14:creationId xmlns:p14="http://schemas.microsoft.com/office/powerpoint/2010/main" val="1200467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ve İçerik">
    <p:spTree>
      <p:nvGrpSpPr>
        <p:cNvPr id="1" name=""/>
        <p:cNvGrpSpPr/>
        <p:nvPr/>
      </p:nvGrpSpPr>
      <p:grpSpPr>
        <a:xfrm>
          <a:off x="0" y="0"/>
          <a:ext cx="0" cy="0"/>
          <a:chOff x="0" y="0"/>
          <a:chExt cx="0" cy="0"/>
        </a:xfrm>
      </p:grpSpPr>
      <p:cxnSp>
        <p:nvCxnSpPr>
          <p:cNvPr id="2" name="Düz Bağlayıcı 21"/>
          <p:cNvCxnSpPr/>
          <p:nvPr/>
        </p:nvCxnSpPr>
        <p:spPr>
          <a:xfrm flipH="1" flipV="1">
            <a:off x="-9240" y="3633965"/>
            <a:ext cx="1912115" cy="1572997"/>
          </a:xfrm>
          <a:prstGeom prst="straightConnector1">
            <a:avLst/>
          </a:prstGeom>
          <a:noFill/>
          <a:ln w="6345" cap="flat">
            <a:solidFill>
              <a:srgbClr val="EAB200"/>
            </a:solidFill>
            <a:prstDash val="solid"/>
            <a:miter/>
          </a:ln>
        </p:spPr>
      </p:cxnSp>
      <p:grpSp>
        <p:nvGrpSpPr>
          <p:cNvPr id="3" name="Grup 22"/>
          <p:cNvGrpSpPr/>
          <p:nvPr/>
        </p:nvGrpSpPr>
        <p:grpSpPr>
          <a:xfrm>
            <a:off x="7559360" y="1"/>
            <a:ext cx="4830587" cy="3541004"/>
            <a:chOff x="7561329" y="0"/>
            <a:chExt cx="4831846" cy="3541004"/>
          </a:xfrm>
        </p:grpSpPr>
        <p:sp>
          <p:nvSpPr>
            <p:cNvPr id="4" name="Çapraz Şerit 25"/>
            <p:cNvSpPr/>
            <p:nvPr/>
          </p:nvSpPr>
          <p:spPr>
            <a:xfrm flipH="1">
              <a:off x="7561329" y="0"/>
              <a:ext cx="4639711" cy="3541004"/>
            </a:xfrm>
            <a:custGeom>
              <a:avLst>
                <a:gd name="f8" fmla="val 51202"/>
              </a:avLst>
              <a:gdLst>
                <a:gd name="f1" fmla="val 10800000"/>
                <a:gd name="f2" fmla="val 5400000"/>
                <a:gd name="f3" fmla="val 180"/>
                <a:gd name="f4" fmla="val w"/>
                <a:gd name="f5" fmla="val h"/>
                <a:gd name="f6" fmla="val ss"/>
                <a:gd name="f7" fmla="val 0"/>
                <a:gd name="f8" fmla="val 51202"/>
                <a:gd name="f9" fmla="+- 0 0 -90"/>
                <a:gd name="f10" fmla="+- 0 0 -270"/>
                <a:gd name="f11" fmla="+- 0 0 -36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6 f33 1"/>
                <a:gd name="f42" fmla="*/ f37 f33 1"/>
                <a:gd name="f43" fmla="*/ f39 1 2"/>
                <a:gd name="f44" fmla="*/ f40 1 2"/>
                <a:gd name="f45" fmla="*/ f40 f16 1"/>
                <a:gd name="f46" fmla="*/ f39 f16 1"/>
                <a:gd name="f47" fmla="+- f15 f43 0"/>
                <a:gd name="f48" fmla="+- f15 f44 0"/>
                <a:gd name="f49" fmla="*/ f45 1 100000"/>
                <a:gd name="f50" fmla="*/ f46 1 100000"/>
                <a:gd name="f51" fmla="*/ f49 1 2"/>
                <a:gd name="f52" fmla="+- f49 f36 0"/>
                <a:gd name="f53" fmla="*/ f50 1 2"/>
                <a:gd name="f54" fmla="+- f50 f37 0"/>
                <a:gd name="f55" fmla="*/ f50 f33 1"/>
                <a:gd name="f56" fmla="*/ f49 f33 1"/>
                <a:gd name="f57" fmla="*/ f48 f33 1"/>
                <a:gd name="f58" fmla="*/ f47 f33 1"/>
                <a:gd name="f59" fmla="*/ f52 1 2"/>
                <a:gd name="f60" fmla="*/ f54 1 2"/>
                <a:gd name="f61" fmla="*/ f51 f33 1"/>
                <a:gd name="f62" fmla="*/ f53 f33 1"/>
                <a:gd name="f63" fmla="*/ f59 f33 1"/>
                <a:gd name="f64" fmla="*/ f60 f33 1"/>
              </a:gdLst>
              <a:ahLst/>
              <a:cxnLst>
                <a:cxn ang="3cd4">
                  <a:pos x="hc" y="t"/>
                </a:cxn>
                <a:cxn ang="0">
                  <a:pos x="r" y="vc"/>
                </a:cxn>
                <a:cxn ang="cd4">
                  <a:pos x="hc" y="b"/>
                </a:cxn>
                <a:cxn ang="cd2">
                  <a:pos x="l" y="vc"/>
                </a:cxn>
                <a:cxn ang="f30">
                  <a:pos x="f57" y="f58"/>
                </a:cxn>
                <a:cxn ang="f31">
                  <a:pos x="f38" y="f64"/>
                </a:cxn>
                <a:cxn ang="f31">
                  <a:pos x="f61" y="f62"/>
                </a:cxn>
                <a:cxn ang="f32">
                  <a:pos x="f63" y="f38"/>
                </a:cxn>
              </a:cxnLst>
              <a:rect l="f38" t="f38" r="f63" b="f64"/>
              <a:pathLst>
                <a:path>
                  <a:moveTo>
                    <a:pt x="f38" y="f55"/>
                  </a:moveTo>
                  <a:lnTo>
                    <a:pt x="f56" y="f38"/>
                  </a:lnTo>
                  <a:lnTo>
                    <a:pt x="f41" y="f38"/>
                  </a:lnTo>
                  <a:lnTo>
                    <a:pt x="f38" y="f42"/>
                  </a:lnTo>
                  <a:close/>
                </a:path>
              </a:pathLst>
            </a:custGeom>
            <a:solidFill>
              <a:srgbClr val="F2F2F2"/>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3F3F3F"/>
                </a:solidFill>
                <a:uFillTx/>
                <a:latin typeface="Calibri"/>
              </a:endParaRPr>
            </a:p>
          </p:txBody>
        </p:sp>
        <p:cxnSp>
          <p:nvCxnSpPr>
            <p:cNvPr id="5" name="Düz Bağlayıcı 27"/>
            <p:cNvCxnSpPr/>
            <p:nvPr/>
          </p:nvCxnSpPr>
          <p:spPr>
            <a:xfrm flipH="1" flipV="1">
              <a:off x="9526429" y="0"/>
              <a:ext cx="1240978" cy="963887"/>
            </a:xfrm>
            <a:prstGeom prst="straightConnector1">
              <a:avLst/>
            </a:prstGeom>
            <a:noFill/>
            <a:ln w="6345" cap="flat">
              <a:solidFill>
                <a:srgbClr val="BFBFBF"/>
              </a:solidFill>
              <a:prstDash val="solid"/>
              <a:miter/>
            </a:ln>
          </p:spPr>
        </p:cxnSp>
        <p:sp>
          <p:nvSpPr>
            <p:cNvPr id="6" name="Paralelkenar 29"/>
            <p:cNvSpPr/>
            <p:nvPr/>
          </p:nvSpPr>
          <p:spPr>
            <a:xfrm rot="2178828" flipH="1">
              <a:off x="11038775" y="1199724"/>
              <a:ext cx="1354400" cy="226085"/>
            </a:xfrm>
            <a:custGeom>
              <a:avLst>
                <a:gd name="f8" fmla="val 72003"/>
              </a:avLst>
              <a:gdLst>
                <a:gd name="f1" fmla="val 10800000"/>
                <a:gd name="f2" fmla="val 5400000"/>
                <a:gd name="f3" fmla="val 180"/>
                <a:gd name="f4" fmla="val w"/>
                <a:gd name="f5" fmla="val h"/>
                <a:gd name="f6" fmla="val ss"/>
                <a:gd name="f7" fmla="val 0"/>
                <a:gd name="f8" fmla="val 72003"/>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grpSp>
      <p:sp>
        <p:nvSpPr>
          <p:cNvPr id="7" name="Metin Kutusu 24"/>
          <p:cNvSpPr txBox="1"/>
          <p:nvPr/>
        </p:nvSpPr>
        <p:spPr>
          <a:xfrm>
            <a:off x="11069494" y="235736"/>
            <a:ext cx="814596" cy="615401"/>
          </a:xfrm>
          <a:prstGeom prst="rect">
            <a:avLst/>
          </a:prstGeom>
          <a:noFill/>
          <a:ln cap="flat">
            <a:noFill/>
          </a:ln>
        </p:spPr>
        <p:txBody>
          <a:bodyPr vert="horz" wrap="none" lIns="91415" tIns="45708" rIns="91415" bIns="45708" anchor="t" anchorCtr="0" compatLnSpc="1">
            <a:spAutoFit/>
          </a:bodyPr>
          <a:lstStyle/>
          <a:p>
            <a:pPr marL="0" marR="0" lvl="0" indent="0" algn="l"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tr-TR" sz="3399" b="1" i="0" u="none" strike="noStrike" kern="1200" cap="none" spc="0" baseline="0">
                <a:solidFill>
                  <a:srgbClr val="014067"/>
                </a:solidFill>
                <a:uFillTx/>
                <a:latin typeface="Arial Black" pitchFamily="34"/>
              </a:rPr>
              <a:t>FR</a:t>
            </a:r>
          </a:p>
        </p:txBody>
      </p:sp>
      <p:sp>
        <p:nvSpPr>
          <p:cNvPr id="8" name="Paralelkenar 35"/>
          <p:cNvSpPr/>
          <p:nvPr/>
        </p:nvSpPr>
        <p:spPr>
          <a:xfrm flipH="1">
            <a:off x="6678174" y="3"/>
            <a:ext cx="1447419" cy="639065"/>
          </a:xfrm>
          <a:custGeom>
            <a:avLst>
              <a:gd name="f8" fmla="val 135617"/>
            </a:avLst>
            <a:gdLst>
              <a:gd name="f1" fmla="val 10800000"/>
              <a:gd name="f2" fmla="val 5400000"/>
              <a:gd name="f3" fmla="val 180"/>
              <a:gd name="f4" fmla="val w"/>
              <a:gd name="f5" fmla="val h"/>
              <a:gd name="f6" fmla="val ss"/>
              <a:gd name="f7" fmla="val 0"/>
              <a:gd name="f8" fmla="val 135617"/>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14067"/>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9" name="Alt Bilgi Yer Tutucusu 1"/>
          <p:cNvSpPr txBox="1">
            <a:spLocks noGrp="1"/>
          </p:cNvSpPr>
          <p:nvPr>
            <p:ph type="ftr" sz="quarter" idx="9"/>
          </p:nvPr>
        </p:nvSpPr>
        <p:spPr/>
        <p:txBody>
          <a:bodyPr/>
          <a:lstStyle>
            <a:lvl1pPr>
              <a:defRPr/>
            </a:lvl1pPr>
          </a:lstStyle>
          <a:p>
            <a:pPr lvl="0"/>
            <a:endParaRPr lang="tr-TR"/>
          </a:p>
        </p:txBody>
      </p:sp>
      <p:sp>
        <p:nvSpPr>
          <p:cNvPr id="10" name="Slayt Numarası Yer Tutucusu 2"/>
          <p:cNvSpPr txBox="1">
            <a:spLocks noGrp="1"/>
          </p:cNvSpPr>
          <p:nvPr>
            <p:ph type="sldNum" sz="quarter" idx="8"/>
          </p:nvPr>
        </p:nvSpPr>
        <p:spPr/>
        <p:txBody>
          <a:bodyPr/>
          <a:lstStyle>
            <a:lvl1pPr>
              <a:defRPr/>
            </a:lvl1pPr>
          </a:lstStyle>
          <a:p>
            <a:pPr lvl="0"/>
            <a:fld id="{AA0303A7-D6D7-4AFA-8994-9EC28ECE5E53}" type="slidenum">
              <a:t>‹#›</a:t>
            </a:fld>
            <a:endParaRPr lang="tr-TR"/>
          </a:p>
        </p:txBody>
      </p:sp>
      <p:sp>
        <p:nvSpPr>
          <p:cNvPr id="11" name="Başlık 1" title="Başlık "/>
          <p:cNvSpPr txBox="1">
            <a:spLocks noGrp="1"/>
          </p:cNvSpPr>
          <p:nvPr>
            <p:ph type="title"/>
          </p:nvPr>
        </p:nvSpPr>
        <p:spPr>
          <a:xfrm>
            <a:off x="518542" y="209034"/>
            <a:ext cx="8331049" cy="1147965"/>
          </a:xfrm>
        </p:spPr>
        <p:txBody>
          <a:bodyPr/>
          <a:lstStyle>
            <a:lvl1pPr>
              <a:defRPr/>
            </a:lvl1pPr>
          </a:lstStyle>
          <a:p>
            <a:pPr lvl="0"/>
            <a:r>
              <a:rPr lang="tr-TR"/>
              <a:t>Ana Başlık Stilini Düzenlemek İçin Tıklayın </a:t>
            </a:r>
          </a:p>
        </p:txBody>
      </p:sp>
      <p:sp>
        <p:nvSpPr>
          <p:cNvPr id="12" name="İçerik Yer Tutucusu 2"/>
          <p:cNvSpPr txBox="1">
            <a:spLocks noGrp="1"/>
          </p:cNvSpPr>
          <p:nvPr>
            <p:ph sz="quarter" idx="4294967295"/>
          </p:nvPr>
        </p:nvSpPr>
        <p:spPr>
          <a:xfrm>
            <a:off x="518541" y="1671926"/>
            <a:ext cx="10832296" cy="4505038"/>
          </a:xfrm>
          <a:prstGeom prst="rect">
            <a:avLst/>
          </a:prstGeom>
          <a:noFill/>
          <a:ln>
            <a:noFill/>
          </a:ln>
        </p:spPr>
        <p:txBody>
          <a:bodyPr vert="horz" wrap="square" lIns="91440" tIns="45720" rIns="91440" bIns="45720" anchor="t" anchorCtr="0" compatLnSpc="1">
            <a:no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7848691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ki İçerik">
    <p:spTree>
      <p:nvGrpSpPr>
        <p:cNvPr id="1" name=""/>
        <p:cNvGrpSpPr/>
        <p:nvPr/>
      </p:nvGrpSpPr>
      <p:grpSpPr>
        <a:xfrm>
          <a:off x="0" y="0"/>
          <a:ext cx="0" cy="0"/>
          <a:chOff x="0" y="0"/>
          <a:chExt cx="0" cy="0"/>
        </a:xfrm>
      </p:grpSpPr>
      <p:cxnSp>
        <p:nvCxnSpPr>
          <p:cNvPr id="2" name="Düz Bağlayıcı 21"/>
          <p:cNvCxnSpPr/>
          <p:nvPr/>
        </p:nvCxnSpPr>
        <p:spPr>
          <a:xfrm flipH="1" flipV="1">
            <a:off x="-9240" y="3633965"/>
            <a:ext cx="1912115" cy="1572997"/>
          </a:xfrm>
          <a:prstGeom prst="straightConnector1">
            <a:avLst/>
          </a:prstGeom>
          <a:noFill/>
          <a:ln w="6345" cap="flat">
            <a:solidFill>
              <a:srgbClr val="EAB200"/>
            </a:solidFill>
            <a:prstDash val="solid"/>
            <a:miter/>
          </a:ln>
        </p:spPr>
      </p:cxnSp>
      <p:grpSp>
        <p:nvGrpSpPr>
          <p:cNvPr id="3" name="Grup 22"/>
          <p:cNvGrpSpPr/>
          <p:nvPr/>
        </p:nvGrpSpPr>
        <p:grpSpPr>
          <a:xfrm>
            <a:off x="7559360" y="1"/>
            <a:ext cx="4830587" cy="3541004"/>
            <a:chOff x="7561329" y="0"/>
            <a:chExt cx="4831846" cy="3541004"/>
          </a:xfrm>
        </p:grpSpPr>
        <p:sp>
          <p:nvSpPr>
            <p:cNvPr id="4" name="Çapraz Şerit 25"/>
            <p:cNvSpPr/>
            <p:nvPr/>
          </p:nvSpPr>
          <p:spPr>
            <a:xfrm flipH="1">
              <a:off x="7561329" y="0"/>
              <a:ext cx="4639711" cy="3541004"/>
            </a:xfrm>
            <a:custGeom>
              <a:avLst>
                <a:gd name="f8" fmla="val 51202"/>
              </a:avLst>
              <a:gdLst>
                <a:gd name="f1" fmla="val 10800000"/>
                <a:gd name="f2" fmla="val 5400000"/>
                <a:gd name="f3" fmla="val 180"/>
                <a:gd name="f4" fmla="val w"/>
                <a:gd name="f5" fmla="val h"/>
                <a:gd name="f6" fmla="val ss"/>
                <a:gd name="f7" fmla="val 0"/>
                <a:gd name="f8" fmla="val 51202"/>
                <a:gd name="f9" fmla="+- 0 0 -90"/>
                <a:gd name="f10" fmla="+- 0 0 -270"/>
                <a:gd name="f11" fmla="+- 0 0 -36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6 f33 1"/>
                <a:gd name="f42" fmla="*/ f37 f33 1"/>
                <a:gd name="f43" fmla="*/ f39 1 2"/>
                <a:gd name="f44" fmla="*/ f40 1 2"/>
                <a:gd name="f45" fmla="*/ f40 f16 1"/>
                <a:gd name="f46" fmla="*/ f39 f16 1"/>
                <a:gd name="f47" fmla="+- f15 f43 0"/>
                <a:gd name="f48" fmla="+- f15 f44 0"/>
                <a:gd name="f49" fmla="*/ f45 1 100000"/>
                <a:gd name="f50" fmla="*/ f46 1 100000"/>
                <a:gd name="f51" fmla="*/ f49 1 2"/>
                <a:gd name="f52" fmla="+- f49 f36 0"/>
                <a:gd name="f53" fmla="*/ f50 1 2"/>
                <a:gd name="f54" fmla="+- f50 f37 0"/>
                <a:gd name="f55" fmla="*/ f50 f33 1"/>
                <a:gd name="f56" fmla="*/ f49 f33 1"/>
                <a:gd name="f57" fmla="*/ f48 f33 1"/>
                <a:gd name="f58" fmla="*/ f47 f33 1"/>
                <a:gd name="f59" fmla="*/ f52 1 2"/>
                <a:gd name="f60" fmla="*/ f54 1 2"/>
                <a:gd name="f61" fmla="*/ f51 f33 1"/>
                <a:gd name="f62" fmla="*/ f53 f33 1"/>
                <a:gd name="f63" fmla="*/ f59 f33 1"/>
                <a:gd name="f64" fmla="*/ f60 f33 1"/>
              </a:gdLst>
              <a:ahLst/>
              <a:cxnLst>
                <a:cxn ang="3cd4">
                  <a:pos x="hc" y="t"/>
                </a:cxn>
                <a:cxn ang="0">
                  <a:pos x="r" y="vc"/>
                </a:cxn>
                <a:cxn ang="cd4">
                  <a:pos x="hc" y="b"/>
                </a:cxn>
                <a:cxn ang="cd2">
                  <a:pos x="l" y="vc"/>
                </a:cxn>
                <a:cxn ang="f30">
                  <a:pos x="f57" y="f58"/>
                </a:cxn>
                <a:cxn ang="f31">
                  <a:pos x="f38" y="f64"/>
                </a:cxn>
                <a:cxn ang="f31">
                  <a:pos x="f61" y="f62"/>
                </a:cxn>
                <a:cxn ang="f32">
                  <a:pos x="f63" y="f38"/>
                </a:cxn>
              </a:cxnLst>
              <a:rect l="f38" t="f38" r="f63" b="f64"/>
              <a:pathLst>
                <a:path>
                  <a:moveTo>
                    <a:pt x="f38" y="f55"/>
                  </a:moveTo>
                  <a:lnTo>
                    <a:pt x="f56" y="f38"/>
                  </a:lnTo>
                  <a:lnTo>
                    <a:pt x="f41" y="f38"/>
                  </a:lnTo>
                  <a:lnTo>
                    <a:pt x="f38" y="f42"/>
                  </a:lnTo>
                  <a:close/>
                </a:path>
              </a:pathLst>
            </a:custGeom>
            <a:solidFill>
              <a:srgbClr val="F2F2F2"/>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3F3F3F"/>
                </a:solidFill>
                <a:uFillTx/>
                <a:latin typeface="Calibri"/>
              </a:endParaRPr>
            </a:p>
          </p:txBody>
        </p:sp>
        <p:cxnSp>
          <p:nvCxnSpPr>
            <p:cNvPr id="5" name="Düz Bağlayıcı 27"/>
            <p:cNvCxnSpPr/>
            <p:nvPr/>
          </p:nvCxnSpPr>
          <p:spPr>
            <a:xfrm flipH="1" flipV="1">
              <a:off x="9526429" y="0"/>
              <a:ext cx="1240978" cy="963887"/>
            </a:xfrm>
            <a:prstGeom prst="straightConnector1">
              <a:avLst/>
            </a:prstGeom>
            <a:noFill/>
            <a:ln w="6345" cap="flat">
              <a:solidFill>
                <a:srgbClr val="BFBFBF"/>
              </a:solidFill>
              <a:prstDash val="solid"/>
              <a:miter/>
            </a:ln>
          </p:spPr>
        </p:cxnSp>
        <p:sp>
          <p:nvSpPr>
            <p:cNvPr id="6" name="Paralelkenar 29"/>
            <p:cNvSpPr/>
            <p:nvPr/>
          </p:nvSpPr>
          <p:spPr>
            <a:xfrm rot="2178828" flipH="1">
              <a:off x="11038775" y="1199724"/>
              <a:ext cx="1354400" cy="226085"/>
            </a:xfrm>
            <a:custGeom>
              <a:avLst>
                <a:gd name="f8" fmla="val 72003"/>
              </a:avLst>
              <a:gdLst>
                <a:gd name="f1" fmla="val 10800000"/>
                <a:gd name="f2" fmla="val 5400000"/>
                <a:gd name="f3" fmla="val 180"/>
                <a:gd name="f4" fmla="val w"/>
                <a:gd name="f5" fmla="val h"/>
                <a:gd name="f6" fmla="val ss"/>
                <a:gd name="f7" fmla="val 0"/>
                <a:gd name="f8" fmla="val 72003"/>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grpSp>
      <p:sp>
        <p:nvSpPr>
          <p:cNvPr id="7" name="Metin Kutusu 24"/>
          <p:cNvSpPr txBox="1"/>
          <p:nvPr/>
        </p:nvSpPr>
        <p:spPr>
          <a:xfrm>
            <a:off x="11069494" y="235736"/>
            <a:ext cx="814596" cy="615401"/>
          </a:xfrm>
          <a:prstGeom prst="rect">
            <a:avLst/>
          </a:prstGeom>
          <a:noFill/>
          <a:ln cap="flat">
            <a:noFill/>
          </a:ln>
        </p:spPr>
        <p:txBody>
          <a:bodyPr vert="horz" wrap="none" lIns="91415" tIns="45708" rIns="91415" bIns="45708" anchor="t" anchorCtr="0" compatLnSpc="1">
            <a:spAutoFit/>
          </a:bodyPr>
          <a:lstStyle/>
          <a:p>
            <a:pPr marL="0" marR="0" lvl="0" indent="0" algn="l"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tr-TR" sz="3399" b="1" i="0" u="none" strike="noStrike" kern="1200" cap="none" spc="0" baseline="0">
                <a:solidFill>
                  <a:srgbClr val="014067"/>
                </a:solidFill>
                <a:uFillTx/>
                <a:latin typeface="Arial Black" pitchFamily="34"/>
              </a:rPr>
              <a:t>FR</a:t>
            </a:r>
          </a:p>
        </p:txBody>
      </p:sp>
      <p:sp>
        <p:nvSpPr>
          <p:cNvPr id="8" name="Paralelkenar 35"/>
          <p:cNvSpPr/>
          <p:nvPr/>
        </p:nvSpPr>
        <p:spPr>
          <a:xfrm flipH="1">
            <a:off x="6678174" y="3"/>
            <a:ext cx="1447419" cy="639065"/>
          </a:xfrm>
          <a:custGeom>
            <a:avLst>
              <a:gd name="f8" fmla="val 135617"/>
            </a:avLst>
            <a:gdLst>
              <a:gd name="f1" fmla="val 10800000"/>
              <a:gd name="f2" fmla="val 5400000"/>
              <a:gd name="f3" fmla="val 180"/>
              <a:gd name="f4" fmla="val w"/>
              <a:gd name="f5" fmla="val h"/>
              <a:gd name="f6" fmla="val ss"/>
              <a:gd name="f7" fmla="val 0"/>
              <a:gd name="f8" fmla="val 135617"/>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14067"/>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9" name="Alt Bilgi Yer Tutucusu 1"/>
          <p:cNvSpPr txBox="1">
            <a:spLocks noGrp="1"/>
          </p:cNvSpPr>
          <p:nvPr>
            <p:ph type="ftr" sz="quarter" idx="9"/>
          </p:nvPr>
        </p:nvSpPr>
        <p:spPr/>
        <p:txBody>
          <a:bodyPr/>
          <a:lstStyle>
            <a:lvl1pPr>
              <a:defRPr/>
            </a:lvl1pPr>
          </a:lstStyle>
          <a:p>
            <a:pPr lvl="0"/>
            <a:endParaRPr lang="tr-TR"/>
          </a:p>
        </p:txBody>
      </p:sp>
      <p:sp>
        <p:nvSpPr>
          <p:cNvPr id="10" name="Slayt Numarası Yer Tutucusu 2"/>
          <p:cNvSpPr txBox="1">
            <a:spLocks noGrp="1"/>
          </p:cNvSpPr>
          <p:nvPr>
            <p:ph type="sldNum" sz="quarter" idx="8"/>
          </p:nvPr>
        </p:nvSpPr>
        <p:spPr/>
        <p:txBody>
          <a:bodyPr/>
          <a:lstStyle>
            <a:lvl1pPr>
              <a:defRPr/>
            </a:lvl1pPr>
          </a:lstStyle>
          <a:p>
            <a:pPr lvl="0"/>
            <a:fld id="{C01D1405-C4FD-441D-9274-D7F1583D8402}" type="slidenum">
              <a:t>‹#›</a:t>
            </a:fld>
            <a:endParaRPr lang="tr-TR"/>
          </a:p>
        </p:txBody>
      </p:sp>
      <p:sp>
        <p:nvSpPr>
          <p:cNvPr id="11" name="Başlık 1" title="Başlık "/>
          <p:cNvSpPr txBox="1">
            <a:spLocks noGrp="1"/>
          </p:cNvSpPr>
          <p:nvPr>
            <p:ph type="title"/>
          </p:nvPr>
        </p:nvSpPr>
        <p:spPr>
          <a:xfrm>
            <a:off x="518542" y="209034"/>
            <a:ext cx="8331049" cy="1147965"/>
          </a:xfrm>
        </p:spPr>
        <p:txBody>
          <a:bodyPr/>
          <a:lstStyle>
            <a:lvl1pPr>
              <a:defRPr/>
            </a:lvl1pPr>
          </a:lstStyle>
          <a:p>
            <a:pPr lvl="0"/>
            <a:r>
              <a:rPr lang="tr-TR"/>
              <a:t>Ana Başlık Stilini Düzenlemek İçin Tıklayın </a:t>
            </a:r>
          </a:p>
        </p:txBody>
      </p:sp>
      <p:sp>
        <p:nvSpPr>
          <p:cNvPr id="12" name="İçerik Yer Tutucusu 2"/>
          <p:cNvSpPr txBox="1">
            <a:spLocks noGrp="1"/>
          </p:cNvSpPr>
          <p:nvPr>
            <p:ph sz="quarter" idx="4294967295"/>
          </p:nvPr>
        </p:nvSpPr>
        <p:spPr>
          <a:xfrm>
            <a:off x="529547" y="1651042"/>
            <a:ext cx="5180254" cy="4525923"/>
          </a:xfrm>
          <a:prstGeom prst="rect">
            <a:avLst/>
          </a:prstGeom>
          <a:noFill/>
          <a:ln>
            <a:noFill/>
          </a:ln>
        </p:spPr>
        <p:txBody>
          <a:bodyPr vert="horz" wrap="square" lIns="91440" tIns="45720" rIns="91440" bIns="45720" anchor="t" anchorCtr="0" compatLnSpc="1">
            <a:no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13" name="İçerik Yer Tutucusu 3"/>
          <p:cNvSpPr txBox="1">
            <a:spLocks noGrp="1"/>
          </p:cNvSpPr>
          <p:nvPr>
            <p:ph sz="quarter" idx="4294967295"/>
          </p:nvPr>
        </p:nvSpPr>
        <p:spPr>
          <a:xfrm>
            <a:off x="6170594" y="1651042"/>
            <a:ext cx="5180254" cy="4525923"/>
          </a:xfrm>
          <a:prstGeom prst="rect">
            <a:avLst/>
          </a:prstGeom>
          <a:noFill/>
          <a:ln>
            <a:noFill/>
          </a:ln>
        </p:spPr>
        <p:txBody>
          <a:bodyPr vert="horz" wrap="square" lIns="91440" tIns="45720" rIns="91440" bIns="45720" anchor="t" anchorCtr="0" compatLnSpc="1">
            <a:no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29362188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cxnSp>
        <p:nvCxnSpPr>
          <p:cNvPr id="2" name="Düz Bağlayıcı 21"/>
          <p:cNvCxnSpPr/>
          <p:nvPr/>
        </p:nvCxnSpPr>
        <p:spPr>
          <a:xfrm flipH="1" flipV="1">
            <a:off x="-9240" y="3633965"/>
            <a:ext cx="1912115" cy="1572997"/>
          </a:xfrm>
          <a:prstGeom prst="straightConnector1">
            <a:avLst/>
          </a:prstGeom>
          <a:noFill/>
          <a:ln w="6345" cap="flat">
            <a:solidFill>
              <a:srgbClr val="EAB200"/>
            </a:solidFill>
            <a:prstDash val="solid"/>
            <a:miter/>
          </a:ln>
        </p:spPr>
      </p:cxnSp>
      <p:grpSp>
        <p:nvGrpSpPr>
          <p:cNvPr id="3" name="Grup 22"/>
          <p:cNvGrpSpPr/>
          <p:nvPr/>
        </p:nvGrpSpPr>
        <p:grpSpPr>
          <a:xfrm>
            <a:off x="7559360" y="1"/>
            <a:ext cx="4830587" cy="3541004"/>
            <a:chOff x="7561329" y="0"/>
            <a:chExt cx="4831846" cy="3541004"/>
          </a:xfrm>
        </p:grpSpPr>
        <p:sp>
          <p:nvSpPr>
            <p:cNvPr id="4" name="Çapraz Şerit 25"/>
            <p:cNvSpPr/>
            <p:nvPr/>
          </p:nvSpPr>
          <p:spPr>
            <a:xfrm flipH="1">
              <a:off x="7561329" y="0"/>
              <a:ext cx="4639711" cy="3541004"/>
            </a:xfrm>
            <a:custGeom>
              <a:avLst>
                <a:gd name="f8" fmla="val 51202"/>
              </a:avLst>
              <a:gdLst>
                <a:gd name="f1" fmla="val 10800000"/>
                <a:gd name="f2" fmla="val 5400000"/>
                <a:gd name="f3" fmla="val 180"/>
                <a:gd name="f4" fmla="val w"/>
                <a:gd name="f5" fmla="val h"/>
                <a:gd name="f6" fmla="val ss"/>
                <a:gd name="f7" fmla="val 0"/>
                <a:gd name="f8" fmla="val 51202"/>
                <a:gd name="f9" fmla="+- 0 0 -90"/>
                <a:gd name="f10" fmla="+- 0 0 -270"/>
                <a:gd name="f11" fmla="+- 0 0 -36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6 f33 1"/>
                <a:gd name="f42" fmla="*/ f37 f33 1"/>
                <a:gd name="f43" fmla="*/ f39 1 2"/>
                <a:gd name="f44" fmla="*/ f40 1 2"/>
                <a:gd name="f45" fmla="*/ f40 f16 1"/>
                <a:gd name="f46" fmla="*/ f39 f16 1"/>
                <a:gd name="f47" fmla="+- f15 f43 0"/>
                <a:gd name="f48" fmla="+- f15 f44 0"/>
                <a:gd name="f49" fmla="*/ f45 1 100000"/>
                <a:gd name="f50" fmla="*/ f46 1 100000"/>
                <a:gd name="f51" fmla="*/ f49 1 2"/>
                <a:gd name="f52" fmla="+- f49 f36 0"/>
                <a:gd name="f53" fmla="*/ f50 1 2"/>
                <a:gd name="f54" fmla="+- f50 f37 0"/>
                <a:gd name="f55" fmla="*/ f50 f33 1"/>
                <a:gd name="f56" fmla="*/ f49 f33 1"/>
                <a:gd name="f57" fmla="*/ f48 f33 1"/>
                <a:gd name="f58" fmla="*/ f47 f33 1"/>
                <a:gd name="f59" fmla="*/ f52 1 2"/>
                <a:gd name="f60" fmla="*/ f54 1 2"/>
                <a:gd name="f61" fmla="*/ f51 f33 1"/>
                <a:gd name="f62" fmla="*/ f53 f33 1"/>
                <a:gd name="f63" fmla="*/ f59 f33 1"/>
                <a:gd name="f64" fmla="*/ f60 f33 1"/>
              </a:gdLst>
              <a:ahLst/>
              <a:cxnLst>
                <a:cxn ang="3cd4">
                  <a:pos x="hc" y="t"/>
                </a:cxn>
                <a:cxn ang="0">
                  <a:pos x="r" y="vc"/>
                </a:cxn>
                <a:cxn ang="cd4">
                  <a:pos x="hc" y="b"/>
                </a:cxn>
                <a:cxn ang="cd2">
                  <a:pos x="l" y="vc"/>
                </a:cxn>
                <a:cxn ang="f30">
                  <a:pos x="f57" y="f58"/>
                </a:cxn>
                <a:cxn ang="f31">
                  <a:pos x="f38" y="f64"/>
                </a:cxn>
                <a:cxn ang="f31">
                  <a:pos x="f61" y="f62"/>
                </a:cxn>
                <a:cxn ang="f32">
                  <a:pos x="f63" y="f38"/>
                </a:cxn>
              </a:cxnLst>
              <a:rect l="f38" t="f38" r="f63" b="f64"/>
              <a:pathLst>
                <a:path>
                  <a:moveTo>
                    <a:pt x="f38" y="f55"/>
                  </a:moveTo>
                  <a:lnTo>
                    <a:pt x="f56" y="f38"/>
                  </a:lnTo>
                  <a:lnTo>
                    <a:pt x="f41" y="f38"/>
                  </a:lnTo>
                  <a:lnTo>
                    <a:pt x="f38" y="f42"/>
                  </a:lnTo>
                  <a:close/>
                </a:path>
              </a:pathLst>
            </a:custGeom>
            <a:solidFill>
              <a:srgbClr val="F2F2F2"/>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3F3F3F"/>
                </a:solidFill>
                <a:uFillTx/>
                <a:latin typeface="Calibri"/>
              </a:endParaRPr>
            </a:p>
          </p:txBody>
        </p:sp>
        <p:cxnSp>
          <p:nvCxnSpPr>
            <p:cNvPr id="5" name="Düz Bağlayıcı 27"/>
            <p:cNvCxnSpPr/>
            <p:nvPr/>
          </p:nvCxnSpPr>
          <p:spPr>
            <a:xfrm flipH="1" flipV="1">
              <a:off x="9526429" y="0"/>
              <a:ext cx="1240978" cy="963887"/>
            </a:xfrm>
            <a:prstGeom prst="straightConnector1">
              <a:avLst/>
            </a:prstGeom>
            <a:noFill/>
            <a:ln w="6345" cap="flat">
              <a:solidFill>
                <a:srgbClr val="BFBFBF"/>
              </a:solidFill>
              <a:prstDash val="solid"/>
              <a:miter/>
            </a:ln>
          </p:spPr>
        </p:cxnSp>
        <p:sp>
          <p:nvSpPr>
            <p:cNvPr id="6" name="Paralelkenar 29"/>
            <p:cNvSpPr/>
            <p:nvPr/>
          </p:nvSpPr>
          <p:spPr>
            <a:xfrm rot="2178828" flipH="1">
              <a:off x="11038775" y="1199724"/>
              <a:ext cx="1354400" cy="226085"/>
            </a:xfrm>
            <a:custGeom>
              <a:avLst>
                <a:gd name="f8" fmla="val 72003"/>
              </a:avLst>
              <a:gdLst>
                <a:gd name="f1" fmla="val 10800000"/>
                <a:gd name="f2" fmla="val 5400000"/>
                <a:gd name="f3" fmla="val 180"/>
                <a:gd name="f4" fmla="val w"/>
                <a:gd name="f5" fmla="val h"/>
                <a:gd name="f6" fmla="val ss"/>
                <a:gd name="f7" fmla="val 0"/>
                <a:gd name="f8" fmla="val 72003"/>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grpSp>
      <p:sp>
        <p:nvSpPr>
          <p:cNvPr id="7" name="Metin Kutusu 24"/>
          <p:cNvSpPr txBox="1"/>
          <p:nvPr/>
        </p:nvSpPr>
        <p:spPr>
          <a:xfrm>
            <a:off x="11069494" y="235736"/>
            <a:ext cx="814596" cy="615401"/>
          </a:xfrm>
          <a:prstGeom prst="rect">
            <a:avLst/>
          </a:prstGeom>
          <a:noFill/>
          <a:ln cap="flat">
            <a:noFill/>
          </a:ln>
        </p:spPr>
        <p:txBody>
          <a:bodyPr vert="horz" wrap="none" lIns="91415" tIns="45708" rIns="91415" bIns="45708" anchor="t" anchorCtr="0" compatLnSpc="1">
            <a:spAutoFit/>
          </a:bodyPr>
          <a:lstStyle/>
          <a:p>
            <a:pPr marL="0" marR="0" lvl="0" indent="0" algn="l"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tr-TR" sz="3399" b="1" i="0" u="none" strike="noStrike" kern="1200" cap="none" spc="0" baseline="0">
                <a:solidFill>
                  <a:srgbClr val="014067"/>
                </a:solidFill>
                <a:uFillTx/>
                <a:latin typeface="Arial Black" pitchFamily="34"/>
              </a:rPr>
              <a:t>FR</a:t>
            </a:r>
          </a:p>
        </p:txBody>
      </p:sp>
      <p:sp>
        <p:nvSpPr>
          <p:cNvPr id="8" name="Paralelkenar 35"/>
          <p:cNvSpPr/>
          <p:nvPr/>
        </p:nvSpPr>
        <p:spPr>
          <a:xfrm flipH="1">
            <a:off x="6678174" y="3"/>
            <a:ext cx="1447419" cy="639065"/>
          </a:xfrm>
          <a:custGeom>
            <a:avLst>
              <a:gd name="f8" fmla="val 135617"/>
            </a:avLst>
            <a:gdLst>
              <a:gd name="f1" fmla="val 10800000"/>
              <a:gd name="f2" fmla="val 5400000"/>
              <a:gd name="f3" fmla="val 180"/>
              <a:gd name="f4" fmla="val w"/>
              <a:gd name="f5" fmla="val h"/>
              <a:gd name="f6" fmla="val ss"/>
              <a:gd name="f7" fmla="val 0"/>
              <a:gd name="f8" fmla="val 135617"/>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14067"/>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9" name="Alt Bilgi Yer Tutucusu 1"/>
          <p:cNvSpPr txBox="1">
            <a:spLocks noGrp="1"/>
          </p:cNvSpPr>
          <p:nvPr>
            <p:ph type="ftr" sz="quarter" idx="9"/>
          </p:nvPr>
        </p:nvSpPr>
        <p:spPr/>
        <p:txBody>
          <a:bodyPr/>
          <a:lstStyle>
            <a:lvl1pPr>
              <a:defRPr/>
            </a:lvl1pPr>
          </a:lstStyle>
          <a:p>
            <a:pPr lvl="0"/>
            <a:endParaRPr lang="tr-TR"/>
          </a:p>
        </p:txBody>
      </p:sp>
      <p:sp>
        <p:nvSpPr>
          <p:cNvPr id="10" name="Slayt Numarası Yer Tutucusu 2"/>
          <p:cNvSpPr txBox="1">
            <a:spLocks noGrp="1"/>
          </p:cNvSpPr>
          <p:nvPr>
            <p:ph type="sldNum" sz="quarter" idx="8"/>
          </p:nvPr>
        </p:nvSpPr>
        <p:spPr/>
        <p:txBody>
          <a:bodyPr/>
          <a:lstStyle>
            <a:lvl1pPr>
              <a:defRPr/>
            </a:lvl1pPr>
          </a:lstStyle>
          <a:p>
            <a:pPr lvl="0"/>
            <a:fld id="{E5B51476-50EE-46DA-A4E0-CE802508B66E}" type="slidenum">
              <a:t>‹#›</a:t>
            </a:fld>
            <a:endParaRPr lang="tr-TR"/>
          </a:p>
        </p:txBody>
      </p:sp>
      <p:sp>
        <p:nvSpPr>
          <p:cNvPr id="11" name="Başlık 1" title="Başlık "/>
          <p:cNvSpPr txBox="1">
            <a:spLocks noGrp="1"/>
          </p:cNvSpPr>
          <p:nvPr>
            <p:ph type="title"/>
          </p:nvPr>
        </p:nvSpPr>
        <p:spPr>
          <a:xfrm>
            <a:off x="518542" y="209034"/>
            <a:ext cx="8331049" cy="1147965"/>
          </a:xfrm>
        </p:spPr>
        <p:txBody>
          <a:bodyPr/>
          <a:lstStyle>
            <a:lvl1pPr>
              <a:defRPr/>
            </a:lvl1pPr>
          </a:lstStyle>
          <a:p>
            <a:pPr lvl="0"/>
            <a:r>
              <a:rPr lang="tr-TR"/>
              <a:t>Ana Başlık Stilini Düzenlemek İçin Tıklayın </a:t>
            </a:r>
          </a:p>
        </p:txBody>
      </p:sp>
      <p:sp>
        <p:nvSpPr>
          <p:cNvPr id="12" name="Metin Yer Tutucusu 2"/>
          <p:cNvSpPr txBox="1">
            <a:spLocks noGrp="1"/>
          </p:cNvSpPr>
          <p:nvPr>
            <p:ph type="body" sz="quarter" idx="4294967295"/>
          </p:nvPr>
        </p:nvSpPr>
        <p:spPr>
          <a:xfrm>
            <a:off x="518539" y="1681162"/>
            <a:ext cx="5381095" cy="823910"/>
          </a:xfrm>
          <a:prstGeom prst="rect">
            <a:avLst/>
          </a:prstGeom>
          <a:noFill/>
          <a:ln>
            <a:noFill/>
          </a:ln>
        </p:spPr>
        <p:txBody>
          <a:bodyPr vert="horz" wrap="square" lIns="91440" tIns="45720" rIns="91440" bIns="45720" anchor="b" anchorCtr="0" compatLnSpc="1">
            <a:noAutofit/>
          </a:bodyPr>
          <a:lstStyle>
            <a:lvl1pPr marR="0" lvl="0" fontAlgn="auto">
              <a:spcAft>
                <a:spcPts val="0"/>
              </a:spcAft>
              <a:buNone/>
              <a:tabLst/>
              <a:defRPr lang="tr-TR" sz="2399" b="1" i="0" u="none" strike="noStrike" cap="none" spc="0" baseline="0">
                <a:solidFill>
                  <a:srgbClr val="014067"/>
                </a:solidFill>
                <a:uFillTx/>
                <a:latin typeface="Calibri"/>
              </a:defRPr>
            </a:lvl1pPr>
          </a:lstStyle>
          <a:p>
            <a:pPr lvl="0"/>
            <a:r>
              <a:rPr lang="tr-TR"/>
              <a:t>Asıl metin stillerini düzenlemek için tıklayın</a:t>
            </a:r>
          </a:p>
        </p:txBody>
      </p:sp>
      <p:sp>
        <p:nvSpPr>
          <p:cNvPr id="13" name="Metin Yer Tutucusu 4"/>
          <p:cNvSpPr txBox="1">
            <a:spLocks noGrp="1"/>
          </p:cNvSpPr>
          <p:nvPr>
            <p:ph type="body" sz="quarter" idx="4294967295"/>
          </p:nvPr>
        </p:nvSpPr>
        <p:spPr>
          <a:xfrm>
            <a:off x="6170594" y="1681162"/>
            <a:ext cx="5181834" cy="823910"/>
          </a:xfrm>
          <a:prstGeom prst="rect">
            <a:avLst/>
          </a:prstGeom>
          <a:noFill/>
          <a:ln>
            <a:noFill/>
          </a:ln>
        </p:spPr>
        <p:txBody>
          <a:bodyPr vert="horz" wrap="square" lIns="91440" tIns="45720" rIns="91440" bIns="45720" anchor="b" anchorCtr="0" compatLnSpc="1">
            <a:noAutofit/>
          </a:bodyPr>
          <a:lstStyle>
            <a:lvl1pPr marL="0" marR="0" lvl="0" indent="0" fontAlgn="auto">
              <a:spcAft>
                <a:spcPts val="0"/>
              </a:spcAft>
              <a:buNone/>
              <a:tabLst/>
              <a:defRPr lang="tr-TR" sz="2399" b="1" i="0" u="none" strike="noStrike" cap="none" spc="0" baseline="0">
                <a:solidFill>
                  <a:srgbClr val="014067"/>
                </a:solidFill>
                <a:uFillTx/>
                <a:latin typeface="Calibri"/>
              </a:defRPr>
            </a:lvl1pPr>
          </a:lstStyle>
          <a:p>
            <a:pPr lvl="0"/>
            <a:r>
              <a:rPr lang="tr-TR"/>
              <a:t>Asıl metin stillerini düzenlemek için tıklayın</a:t>
            </a:r>
          </a:p>
        </p:txBody>
      </p:sp>
      <p:sp>
        <p:nvSpPr>
          <p:cNvPr id="14" name="İçerik Yer Tutucusu 5"/>
          <p:cNvSpPr txBox="1">
            <a:spLocks noGrp="1"/>
          </p:cNvSpPr>
          <p:nvPr>
            <p:ph sz="quarter" idx="4294967295"/>
          </p:nvPr>
        </p:nvSpPr>
        <p:spPr>
          <a:xfrm>
            <a:off x="6170594" y="2505073"/>
            <a:ext cx="5181834" cy="3684583"/>
          </a:xfrm>
          <a:prstGeom prst="rect">
            <a:avLst/>
          </a:prstGeom>
          <a:noFill/>
          <a:ln>
            <a:noFill/>
          </a:ln>
        </p:spPr>
        <p:txBody>
          <a:bodyPr vert="horz" wrap="square" lIns="91440" tIns="45720" rIns="91440" bIns="45720" anchor="t" anchorCtr="0" compatLnSpc="1">
            <a:no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15" name="İçerik Yer Tutucusu 3"/>
          <p:cNvSpPr txBox="1">
            <a:spLocks noGrp="1"/>
          </p:cNvSpPr>
          <p:nvPr>
            <p:ph sz="quarter" idx="4294967295"/>
          </p:nvPr>
        </p:nvSpPr>
        <p:spPr>
          <a:xfrm>
            <a:off x="518541" y="2505073"/>
            <a:ext cx="5390346" cy="3684583"/>
          </a:xfrm>
          <a:prstGeom prst="rect">
            <a:avLst/>
          </a:prstGeom>
          <a:noFill/>
          <a:ln>
            <a:noFill/>
          </a:ln>
        </p:spPr>
        <p:txBody>
          <a:bodyPr vert="horz" wrap="square" lIns="91440" tIns="45720" rIns="91440" bIns="45720" anchor="t" anchorCtr="0" compatLnSpc="1">
            <a:no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2486101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Resim Yazılı İçerik">
    <p:spTree>
      <p:nvGrpSpPr>
        <p:cNvPr id="1" name=""/>
        <p:cNvGrpSpPr/>
        <p:nvPr/>
      </p:nvGrpSpPr>
      <p:grpSpPr>
        <a:xfrm>
          <a:off x="0" y="0"/>
          <a:ext cx="0" cy="0"/>
          <a:chOff x="0" y="0"/>
          <a:chExt cx="0" cy="0"/>
        </a:xfrm>
      </p:grpSpPr>
      <p:sp>
        <p:nvSpPr>
          <p:cNvPr id="2" name="Dik Üçgen 10"/>
          <p:cNvSpPr/>
          <p:nvPr/>
        </p:nvSpPr>
        <p:spPr>
          <a:xfrm flipV="1">
            <a:off x="3" y="-8"/>
            <a:ext cx="10622561" cy="5404113"/>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F2F2F2"/>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3" name="Düz Bağlayıcı 15"/>
          <p:cNvCxnSpPr/>
          <p:nvPr/>
        </p:nvCxnSpPr>
        <p:spPr>
          <a:xfrm flipV="1">
            <a:off x="3" y="3"/>
            <a:ext cx="6029116" cy="3004453"/>
          </a:xfrm>
          <a:prstGeom prst="straightConnector1">
            <a:avLst/>
          </a:prstGeom>
          <a:noFill/>
          <a:ln w="6345" cap="flat">
            <a:solidFill>
              <a:srgbClr val="A6A6A6"/>
            </a:solidFill>
            <a:prstDash val="solid"/>
            <a:miter/>
          </a:ln>
        </p:spPr>
      </p:cxnSp>
      <p:cxnSp>
        <p:nvCxnSpPr>
          <p:cNvPr id="4" name="Düz Bağlayıcı 17"/>
          <p:cNvCxnSpPr/>
          <p:nvPr/>
        </p:nvCxnSpPr>
        <p:spPr>
          <a:xfrm flipV="1">
            <a:off x="9001956" y="3924304"/>
            <a:ext cx="3186868" cy="1689098"/>
          </a:xfrm>
          <a:prstGeom prst="straightConnector1">
            <a:avLst/>
          </a:prstGeom>
          <a:noFill/>
          <a:ln w="6345" cap="flat">
            <a:solidFill>
              <a:srgbClr val="EAB200"/>
            </a:solidFill>
            <a:prstDash val="solid"/>
            <a:miter/>
          </a:ln>
        </p:spPr>
      </p:cxnSp>
      <p:sp>
        <p:nvSpPr>
          <p:cNvPr id="5" name="Başlık 1" title="Başlık"/>
          <p:cNvSpPr txBox="1">
            <a:spLocks noGrp="1"/>
          </p:cNvSpPr>
          <p:nvPr>
            <p:ph type="title"/>
          </p:nvPr>
        </p:nvSpPr>
        <p:spPr>
          <a:xfrm>
            <a:off x="718978" y="4374032"/>
            <a:ext cx="5310129" cy="1327032"/>
          </a:xfrm>
        </p:spPr>
        <p:txBody>
          <a:bodyPr/>
          <a:lstStyle>
            <a:lvl1pPr algn="r">
              <a:defRPr sz="4298"/>
            </a:lvl1pPr>
          </a:lstStyle>
          <a:p>
            <a:pPr lvl="0"/>
            <a:r>
              <a:rPr lang="tr-TR"/>
              <a:t>Asıl Başlık Stilini Düzenlemek İçin Tıklayın</a:t>
            </a:r>
          </a:p>
        </p:txBody>
      </p:sp>
      <p:cxnSp>
        <p:nvCxnSpPr>
          <p:cNvPr id="6" name="Düz Bağlayıcı 8"/>
          <p:cNvCxnSpPr/>
          <p:nvPr/>
        </p:nvCxnSpPr>
        <p:spPr>
          <a:xfrm flipV="1">
            <a:off x="-17832" y="4700019"/>
            <a:ext cx="1919290" cy="1001057"/>
          </a:xfrm>
          <a:prstGeom prst="straightConnector1">
            <a:avLst/>
          </a:prstGeom>
          <a:noFill/>
          <a:ln w="6345" cap="flat">
            <a:solidFill>
              <a:srgbClr val="00194C"/>
            </a:solidFill>
            <a:prstDash val="solid"/>
            <a:miter/>
          </a:ln>
        </p:spPr>
      </p:cxnSp>
      <p:sp>
        <p:nvSpPr>
          <p:cNvPr id="7" name="Metin Yer Tutucusu 3"/>
          <p:cNvSpPr txBox="1">
            <a:spLocks noGrp="1"/>
          </p:cNvSpPr>
          <p:nvPr>
            <p:ph type="body" sz="quarter" idx="4294967295"/>
          </p:nvPr>
        </p:nvSpPr>
        <p:spPr>
          <a:xfrm>
            <a:off x="718978" y="5701065"/>
            <a:ext cx="5310129" cy="931508"/>
          </a:xfrm>
          <a:prstGeom prst="rect">
            <a:avLst/>
          </a:prstGeom>
          <a:noFill/>
          <a:ln>
            <a:noFill/>
          </a:ln>
        </p:spPr>
        <p:txBody>
          <a:bodyPr vert="horz" wrap="square" lIns="91440" tIns="45720" rIns="91440" bIns="45720" anchor="t" anchorCtr="0" compatLnSpc="1">
            <a:noAutofit/>
          </a:bodyPr>
          <a:lstStyle>
            <a:lvl1pPr marL="0" marR="0" lvl="0" indent="0" algn="r" fontAlgn="auto">
              <a:spcAft>
                <a:spcPts val="0"/>
              </a:spcAft>
              <a:buNone/>
              <a:tabLst/>
              <a:defRPr lang="tr-TR" sz="1599" b="0" i="0" u="none" strike="noStrike" cap="none" spc="0" baseline="0">
                <a:solidFill>
                  <a:srgbClr val="014067"/>
                </a:solidFill>
                <a:uFillTx/>
                <a:latin typeface="Calibri"/>
              </a:defRPr>
            </a:lvl1pPr>
          </a:lstStyle>
          <a:p>
            <a:pPr lvl="0"/>
            <a:r>
              <a:rPr lang="tr-TR"/>
              <a:t>Asıl metin stillerini düzenlemek için tıklayın</a:t>
            </a:r>
          </a:p>
        </p:txBody>
      </p:sp>
      <p:sp>
        <p:nvSpPr>
          <p:cNvPr id="8" name="İçerik Yer Tutucusu 2"/>
          <p:cNvSpPr txBox="1">
            <a:spLocks noGrp="1"/>
          </p:cNvSpPr>
          <p:nvPr>
            <p:ph sz="quarter" idx="4294967295"/>
          </p:nvPr>
        </p:nvSpPr>
        <p:spPr>
          <a:xfrm>
            <a:off x="6159716" y="2290712"/>
            <a:ext cx="5802158" cy="4341863"/>
          </a:xfrm>
          <a:prstGeom prst="rect">
            <a:avLst/>
          </a:prstGeom>
          <a:noFill/>
          <a:ln>
            <a:noFill/>
          </a:ln>
        </p:spPr>
        <p:txBody>
          <a:bodyPr vert="horz" wrap="square" lIns="91440" tIns="45720" rIns="91440" bIns="45720" anchor="t" anchorCtr="0" compatLnSpc="1">
            <a:no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Tree>
    <p:extLst>
      <p:ext uri="{BB962C8B-B14F-4D97-AF65-F5344CB8AC3E}">
        <p14:creationId xmlns:p14="http://schemas.microsoft.com/office/powerpoint/2010/main" val="41491532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Resim Yazılı Resim">
    <p:spTree>
      <p:nvGrpSpPr>
        <p:cNvPr id="1" name=""/>
        <p:cNvGrpSpPr/>
        <p:nvPr/>
      </p:nvGrpSpPr>
      <p:grpSpPr>
        <a:xfrm>
          <a:off x="0" y="0"/>
          <a:ext cx="0" cy="0"/>
          <a:chOff x="0" y="0"/>
          <a:chExt cx="0" cy="0"/>
        </a:xfrm>
      </p:grpSpPr>
      <p:sp>
        <p:nvSpPr>
          <p:cNvPr id="2" name="Dik Üçgen 10"/>
          <p:cNvSpPr/>
          <p:nvPr/>
        </p:nvSpPr>
        <p:spPr>
          <a:xfrm flipV="1">
            <a:off x="3" y="-8"/>
            <a:ext cx="10622561" cy="5404113"/>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F2F2F2"/>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3" name="Düz Bağlayıcı 15"/>
          <p:cNvCxnSpPr/>
          <p:nvPr/>
        </p:nvCxnSpPr>
        <p:spPr>
          <a:xfrm flipV="1">
            <a:off x="3" y="3"/>
            <a:ext cx="6029116" cy="3004453"/>
          </a:xfrm>
          <a:prstGeom prst="straightConnector1">
            <a:avLst/>
          </a:prstGeom>
          <a:noFill/>
          <a:ln w="6345" cap="flat">
            <a:solidFill>
              <a:srgbClr val="A6A6A6"/>
            </a:solidFill>
            <a:prstDash val="solid"/>
            <a:miter/>
          </a:ln>
        </p:spPr>
      </p:cxnSp>
      <p:cxnSp>
        <p:nvCxnSpPr>
          <p:cNvPr id="4" name="Düz Bağlayıcı 17"/>
          <p:cNvCxnSpPr/>
          <p:nvPr/>
        </p:nvCxnSpPr>
        <p:spPr>
          <a:xfrm flipV="1">
            <a:off x="9001956" y="3924304"/>
            <a:ext cx="3186868" cy="1689098"/>
          </a:xfrm>
          <a:prstGeom prst="straightConnector1">
            <a:avLst/>
          </a:prstGeom>
          <a:noFill/>
          <a:ln w="6345" cap="flat">
            <a:solidFill>
              <a:srgbClr val="EAB200"/>
            </a:solidFill>
            <a:prstDash val="solid"/>
            <a:miter/>
          </a:ln>
        </p:spPr>
      </p:cxnSp>
      <p:sp>
        <p:nvSpPr>
          <p:cNvPr id="5" name="Başlık 1" title="Başlık"/>
          <p:cNvSpPr txBox="1">
            <a:spLocks noGrp="1"/>
          </p:cNvSpPr>
          <p:nvPr>
            <p:ph type="title"/>
          </p:nvPr>
        </p:nvSpPr>
        <p:spPr>
          <a:xfrm>
            <a:off x="718978" y="4374032"/>
            <a:ext cx="5310129" cy="1327032"/>
          </a:xfrm>
        </p:spPr>
        <p:txBody>
          <a:bodyPr/>
          <a:lstStyle>
            <a:lvl1pPr algn="r">
              <a:defRPr sz="4298"/>
            </a:lvl1pPr>
          </a:lstStyle>
          <a:p>
            <a:pPr lvl="0"/>
            <a:r>
              <a:rPr lang="tr-TR"/>
              <a:t>Asıl Başlık Stilini Düzenlemek İçin Tıklayın</a:t>
            </a:r>
          </a:p>
        </p:txBody>
      </p:sp>
      <p:cxnSp>
        <p:nvCxnSpPr>
          <p:cNvPr id="6" name="Düz Bağlayıcı 8"/>
          <p:cNvCxnSpPr/>
          <p:nvPr/>
        </p:nvCxnSpPr>
        <p:spPr>
          <a:xfrm flipV="1">
            <a:off x="-17832" y="4700019"/>
            <a:ext cx="1919290" cy="1001057"/>
          </a:xfrm>
          <a:prstGeom prst="straightConnector1">
            <a:avLst/>
          </a:prstGeom>
          <a:noFill/>
          <a:ln w="6345" cap="flat">
            <a:solidFill>
              <a:srgbClr val="00194C"/>
            </a:solidFill>
            <a:prstDash val="solid"/>
            <a:miter/>
          </a:ln>
        </p:spPr>
      </p:cxnSp>
      <p:sp>
        <p:nvSpPr>
          <p:cNvPr id="7" name="Metin Yer Tutucusu 3"/>
          <p:cNvSpPr txBox="1">
            <a:spLocks noGrp="1"/>
          </p:cNvSpPr>
          <p:nvPr>
            <p:ph type="body" sz="quarter" idx="4294967295"/>
          </p:nvPr>
        </p:nvSpPr>
        <p:spPr>
          <a:xfrm>
            <a:off x="718978" y="5701065"/>
            <a:ext cx="5310129" cy="931508"/>
          </a:xfrm>
          <a:prstGeom prst="rect">
            <a:avLst/>
          </a:prstGeom>
          <a:noFill/>
          <a:ln>
            <a:noFill/>
          </a:ln>
        </p:spPr>
        <p:txBody>
          <a:bodyPr vert="horz" wrap="square" lIns="91440" tIns="45720" rIns="91440" bIns="45720" anchor="t" anchorCtr="0" compatLnSpc="1">
            <a:noAutofit/>
          </a:bodyPr>
          <a:lstStyle>
            <a:lvl1pPr marL="0" marR="0" lvl="0" indent="0" algn="r" fontAlgn="auto">
              <a:spcAft>
                <a:spcPts val="0"/>
              </a:spcAft>
              <a:buNone/>
              <a:tabLst/>
              <a:defRPr lang="tr-TR" sz="1599" b="0" i="0" u="none" strike="noStrike" cap="none" spc="0" baseline="0">
                <a:solidFill>
                  <a:srgbClr val="014067"/>
                </a:solidFill>
                <a:uFillTx/>
                <a:latin typeface="Calibri"/>
              </a:defRPr>
            </a:lvl1pPr>
          </a:lstStyle>
          <a:p>
            <a:pPr lvl="0"/>
            <a:r>
              <a:rPr lang="tr-TR"/>
              <a:t>Asıl metin stillerini düzenlemek için tıklayın</a:t>
            </a:r>
          </a:p>
        </p:txBody>
      </p:sp>
      <p:sp>
        <p:nvSpPr>
          <p:cNvPr id="8" name="Resim Yer Tutucusu 2"/>
          <p:cNvSpPr txBox="1">
            <a:spLocks noGrp="1"/>
          </p:cNvSpPr>
          <p:nvPr>
            <p:ph type="pic" sz="quarter" idx="4294967295"/>
          </p:nvPr>
        </p:nvSpPr>
        <p:spPr>
          <a:xfrm>
            <a:off x="6248342" y="2271866"/>
            <a:ext cx="5713530" cy="43607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3199" b="0" i="0" u="none" strike="noStrike" cap="none" spc="0" baseline="0">
                <a:solidFill>
                  <a:srgbClr val="3F3F3F"/>
                </a:solidFill>
                <a:uFillTx/>
                <a:latin typeface="Calibri"/>
              </a:defRPr>
            </a:lvl1pPr>
          </a:lstStyle>
          <a:p>
            <a:pPr lvl="0"/>
            <a:r>
              <a:rPr lang="tr-TR"/>
              <a:t>Resim eklemek için simgeye tıklayın</a:t>
            </a:r>
          </a:p>
        </p:txBody>
      </p:sp>
    </p:spTree>
    <p:extLst>
      <p:ext uri="{BB962C8B-B14F-4D97-AF65-F5344CB8AC3E}">
        <p14:creationId xmlns:p14="http://schemas.microsoft.com/office/powerpoint/2010/main" val="30209815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Boş">
    <p:spTree>
      <p:nvGrpSpPr>
        <p:cNvPr id="1" name=""/>
        <p:cNvGrpSpPr/>
        <p:nvPr/>
      </p:nvGrpSpPr>
      <p:grpSpPr>
        <a:xfrm>
          <a:off x="0" y="0"/>
          <a:ext cx="0" cy="0"/>
          <a:chOff x="0" y="0"/>
          <a:chExt cx="0" cy="0"/>
        </a:xfrm>
      </p:grpSpPr>
      <p:sp>
        <p:nvSpPr>
          <p:cNvPr id="2" name="Metin Kutusu 17"/>
          <p:cNvSpPr txBox="1"/>
          <p:nvPr/>
        </p:nvSpPr>
        <p:spPr>
          <a:xfrm>
            <a:off x="11069494" y="235736"/>
            <a:ext cx="814596" cy="615401"/>
          </a:xfrm>
          <a:prstGeom prst="rect">
            <a:avLst/>
          </a:prstGeom>
          <a:noFill/>
          <a:ln cap="flat">
            <a:noFill/>
          </a:ln>
        </p:spPr>
        <p:txBody>
          <a:bodyPr vert="horz" wrap="none" lIns="91415" tIns="45708" rIns="91415" bIns="45708" anchor="t" anchorCtr="0" compatLnSpc="1">
            <a:spAutoFit/>
          </a:bodyPr>
          <a:lstStyle/>
          <a:p>
            <a:pPr marL="0" marR="0" lvl="0" indent="0" algn="l"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tr-TR" sz="3399" b="1" i="0" u="none" strike="noStrike" kern="1200" cap="none" spc="0" baseline="0">
                <a:solidFill>
                  <a:srgbClr val="00194C"/>
                </a:solidFill>
                <a:uFillTx/>
                <a:latin typeface="Arial Black" pitchFamily="34"/>
              </a:rPr>
              <a:t>FR</a:t>
            </a:r>
          </a:p>
        </p:txBody>
      </p:sp>
      <p:grpSp>
        <p:nvGrpSpPr>
          <p:cNvPr id="3" name="Grup 25"/>
          <p:cNvGrpSpPr/>
          <p:nvPr/>
        </p:nvGrpSpPr>
        <p:grpSpPr>
          <a:xfrm>
            <a:off x="7559360" y="1"/>
            <a:ext cx="4830587" cy="3541004"/>
            <a:chOff x="7561329" y="0"/>
            <a:chExt cx="4831846" cy="3541004"/>
          </a:xfrm>
        </p:grpSpPr>
        <p:sp>
          <p:nvSpPr>
            <p:cNvPr id="4" name="Çapraz Şerit 26"/>
            <p:cNvSpPr/>
            <p:nvPr/>
          </p:nvSpPr>
          <p:spPr>
            <a:xfrm flipH="1">
              <a:off x="7561329" y="0"/>
              <a:ext cx="4639711" cy="3541004"/>
            </a:xfrm>
            <a:custGeom>
              <a:avLst>
                <a:gd name="f8" fmla="val 51202"/>
              </a:avLst>
              <a:gdLst>
                <a:gd name="f1" fmla="val 10800000"/>
                <a:gd name="f2" fmla="val 5400000"/>
                <a:gd name="f3" fmla="val 180"/>
                <a:gd name="f4" fmla="val w"/>
                <a:gd name="f5" fmla="val h"/>
                <a:gd name="f6" fmla="val ss"/>
                <a:gd name="f7" fmla="val 0"/>
                <a:gd name="f8" fmla="val 51202"/>
                <a:gd name="f9" fmla="+- 0 0 -90"/>
                <a:gd name="f10" fmla="+- 0 0 -270"/>
                <a:gd name="f11" fmla="+- 0 0 -36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6 f33 1"/>
                <a:gd name="f42" fmla="*/ f37 f33 1"/>
                <a:gd name="f43" fmla="*/ f39 1 2"/>
                <a:gd name="f44" fmla="*/ f40 1 2"/>
                <a:gd name="f45" fmla="*/ f40 f16 1"/>
                <a:gd name="f46" fmla="*/ f39 f16 1"/>
                <a:gd name="f47" fmla="+- f15 f43 0"/>
                <a:gd name="f48" fmla="+- f15 f44 0"/>
                <a:gd name="f49" fmla="*/ f45 1 100000"/>
                <a:gd name="f50" fmla="*/ f46 1 100000"/>
                <a:gd name="f51" fmla="*/ f49 1 2"/>
                <a:gd name="f52" fmla="+- f49 f36 0"/>
                <a:gd name="f53" fmla="*/ f50 1 2"/>
                <a:gd name="f54" fmla="+- f50 f37 0"/>
                <a:gd name="f55" fmla="*/ f50 f33 1"/>
                <a:gd name="f56" fmla="*/ f49 f33 1"/>
                <a:gd name="f57" fmla="*/ f48 f33 1"/>
                <a:gd name="f58" fmla="*/ f47 f33 1"/>
                <a:gd name="f59" fmla="*/ f52 1 2"/>
                <a:gd name="f60" fmla="*/ f54 1 2"/>
                <a:gd name="f61" fmla="*/ f51 f33 1"/>
                <a:gd name="f62" fmla="*/ f53 f33 1"/>
                <a:gd name="f63" fmla="*/ f59 f33 1"/>
                <a:gd name="f64" fmla="*/ f60 f33 1"/>
              </a:gdLst>
              <a:ahLst/>
              <a:cxnLst>
                <a:cxn ang="3cd4">
                  <a:pos x="hc" y="t"/>
                </a:cxn>
                <a:cxn ang="0">
                  <a:pos x="r" y="vc"/>
                </a:cxn>
                <a:cxn ang="cd4">
                  <a:pos x="hc" y="b"/>
                </a:cxn>
                <a:cxn ang="cd2">
                  <a:pos x="l" y="vc"/>
                </a:cxn>
                <a:cxn ang="f30">
                  <a:pos x="f57" y="f58"/>
                </a:cxn>
                <a:cxn ang="f31">
                  <a:pos x="f38" y="f64"/>
                </a:cxn>
                <a:cxn ang="f31">
                  <a:pos x="f61" y="f62"/>
                </a:cxn>
                <a:cxn ang="f32">
                  <a:pos x="f63" y="f38"/>
                </a:cxn>
              </a:cxnLst>
              <a:rect l="f38" t="f38" r="f63" b="f64"/>
              <a:pathLst>
                <a:path>
                  <a:moveTo>
                    <a:pt x="f38" y="f55"/>
                  </a:moveTo>
                  <a:lnTo>
                    <a:pt x="f56" y="f38"/>
                  </a:lnTo>
                  <a:lnTo>
                    <a:pt x="f41" y="f38"/>
                  </a:lnTo>
                  <a:lnTo>
                    <a:pt x="f38" y="f42"/>
                  </a:lnTo>
                  <a:close/>
                </a:path>
              </a:pathLst>
            </a:custGeom>
            <a:solidFill>
              <a:srgbClr val="F2F2F2"/>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3F3F3F"/>
                </a:solidFill>
                <a:uFillTx/>
                <a:latin typeface="Calibri"/>
              </a:endParaRPr>
            </a:p>
          </p:txBody>
        </p:sp>
        <p:cxnSp>
          <p:nvCxnSpPr>
            <p:cNvPr id="5" name="Düz Bağlayıcı 27"/>
            <p:cNvCxnSpPr/>
            <p:nvPr/>
          </p:nvCxnSpPr>
          <p:spPr>
            <a:xfrm flipH="1" flipV="1">
              <a:off x="9526429" y="0"/>
              <a:ext cx="1240978" cy="963887"/>
            </a:xfrm>
            <a:prstGeom prst="straightConnector1">
              <a:avLst/>
            </a:prstGeom>
            <a:noFill/>
            <a:ln w="6345" cap="flat">
              <a:solidFill>
                <a:srgbClr val="BFBFBF"/>
              </a:solidFill>
              <a:prstDash val="solid"/>
              <a:miter/>
            </a:ln>
          </p:spPr>
        </p:cxnSp>
        <p:sp>
          <p:nvSpPr>
            <p:cNvPr id="6" name="Paralelkenar 28"/>
            <p:cNvSpPr/>
            <p:nvPr/>
          </p:nvSpPr>
          <p:spPr>
            <a:xfrm rot="2178828" flipH="1">
              <a:off x="11038775" y="1199724"/>
              <a:ext cx="1354400" cy="226085"/>
            </a:xfrm>
            <a:custGeom>
              <a:avLst>
                <a:gd name="f8" fmla="val 72003"/>
              </a:avLst>
              <a:gdLst>
                <a:gd name="f1" fmla="val 10800000"/>
                <a:gd name="f2" fmla="val 5400000"/>
                <a:gd name="f3" fmla="val 180"/>
                <a:gd name="f4" fmla="val w"/>
                <a:gd name="f5" fmla="val h"/>
                <a:gd name="f6" fmla="val ss"/>
                <a:gd name="f7" fmla="val 0"/>
                <a:gd name="f8" fmla="val 72003"/>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grpSp>
      <p:sp>
        <p:nvSpPr>
          <p:cNvPr id="7" name="Paralelkenar 29"/>
          <p:cNvSpPr/>
          <p:nvPr/>
        </p:nvSpPr>
        <p:spPr>
          <a:xfrm flipH="1">
            <a:off x="6678174" y="3"/>
            <a:ext cx="1447419" cy="639065"/>
          </a:xfrm>
          <a:custGeom>
            <a:avLst>
              <a:gd name="f8" fmla="val 135617"/>
            </a:avLst>
            <a:gdLst>
              <a:gd name="f1" fmla="val 10800000"/>
              <a:gd name="f2" fmla="val 5400000"/>
              <a:gd name="f3" fmla="val 180"/>
              <a:gd name="f4" fmla="val w"/>
              <a:gd name="f5" fmla="val h"/>
              <a:gd name="f6" fmla="val ss"/>
              <a:gd name="f7" fmla="val 0"/>
              <a:gd name="f8" fmla="val 135617"/>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14067"/>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8" name="Alt Bilgi Yer Tutucusu 1"/>
          <p:cNvSpPr txBox="1">
            <a:spLocks noGrp="1"/>
          </p:cNvSpPr>
          <p:nvPr>
            <p:ph type="ftr" sz="quarter" idx="9"/>
          </p:nvPr>
        </p:nvSpPr>
        <p:spPr/>
        <p:txBody>
          <a:bodyPr/>
          <a:lstStyle>
            <a:lvl1pPr>
              <a:defRPr/>
            </a:lvl1pPr>
          </a:lstStyle>
          <a:p>
            <a:pPr lvl="0"/>
            <a:endParaRPr lang="tr-TR"/>
          </a:p>
        </p:txBody>
      </p:sp>
      <p:sp>
        <p:nvSpPr>
          <p:cNvPr id="9" name="Slayt Numarası Yer Tutucusu 2"/>
          <p:cNvSpPr txBox="1">
            <a:spLocks noGrp="1"/>
          </p:cNvSpPr>
          <p:nvPr>
            <p:ph type="sldNum" sz="quarter" idx="8"/>
          </p:nvPr>
        </p:nvSpPr>
        <p:spPr/>
        <p:txBody>
          <a:bodyPr/>
          <a:lstStyle>
            <a:lvl1pPr>
              <a:defRPr/>
            </a:lvl1pPr>
          </a:lstStyle>
          <a:p>
            <a:pPr lvl="0"/>
            <a:fld id="{317B7D12-B468-47D7-8EA4-7C94ECF80AA4}" type="slidenum">
              <a:t>‹#›</a:t>
            </a:fld>
            <a:endParaRPr lang="tr-TR"/>
          </a:p>
        </p:txBody>
      </p:sp>
    </p:spTree>
    <p:extLst>
      <p:ext uri="{BB962C8B-B14F-4D97-AF65-F5344CB8AC3E}">
        <p14:creationId xmlns:p14="http://schemas.microsoft.com/office/powerpoint/2010/main" val="10757167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2" name="Metin Kutusu 20"/>
          <p:cNvSpPr txBox="1"/>
          <p:nvPr/>
        </p:nvSpPr>
        <p:spPr>
          <a:xfrm>
            <a:off x="11069494" y="235736"/>
            <a:ext cx="814596" cy="615401"/>
          </a:xfrm>
          <a:prstGeom prst="rect">
            <a:avLst/>
          </a:prstGeom>
          <a:noFill/>
          <a:ln cap="flat">
            <a:noFill/>
          </a:ln>
        </p:spPr>
        <p:txBody>
          <a:bodyPr vert="horz" wrap="none" lIns="91415" tIns="45708" rIns="91415" bIns="45708" anchor="t" anchorCtr="0" compatLnSpc="1">
            <a:spAutoFit/>
          </a:bodyPr>
          <a:lstStyle/>
          <a:p>
            <a:pPr marL="0" marR="0" lvl="0" indent="0" algn="l"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tr-TR" sz="3399" b="1" i="0" u="none" strike="noStrike" kern="1200" cap="none" spc="0" baseline="0">
                <a:solidFill>
                  <a:srgbClr val="00194C"/>
                </a:solidFill>
                <a:uFillTx/>
                <a:latin typeface="Arial Black" pitchFamily="34"/>
              </a:rPr>
              <a:t>FR</a:t>
            </a:r>
          </a:p>
        </p:txBody>
      </p:sp>
      <p:grpSp>
        <p:nvGrpSpPr>
          <p:cNvPr id="3" name="Grup 26"/>
          <p:cNvGrpSpPr/>
          <p:nvPr/>
        </p:nvGrpSpPr>
        <p:grpSpPr>
          <a:xfrm>
            <a:off x="7559360" y="1"/>
            <a:ext cx="4830587" cy="3541004"/>
            <a:chOff x="7561329" y="0"/>
            <a:chExt cx="4831846" cy="3541004"/>
          </a:xfrm>
        </p:grpSpPr>
        <p:sp>
          <p:nvSpPr>
            <p:cNvPr id="4" name="Çapraz Şerit 27"/>
            <p:cNvSpPr/>
            <p:nvPr/>
          </p:nvSpPr>
          <p:spPr>
            <a:xfrm flipH="1">
              <a:off x="7561329" y="0"/>
              <a:ext cx="4639711" cy="3541004"/>
            </a:xfrm>
            <a:custGeom>
              <a:avLst>
                <a:gd name="f8" fmla="val 51202"/>
              </a:avLst>
              <a:gdLst>
                <a:gd name="f1" fmla="val 10800000"/>
                <a:gd name="f2" fmla="val 5400000"/>
                <a:gd name="f3" fmla="val 180"/>
                <a:gd name="f4" fmla="val w"/>
                <a:gd name="f5" fmla="val h"/>
                <a:gd name="f6" fmla="val ss"/>
                <a:gd name="f7" fmla="val 0"/>
                <a:gd name="f8" fmla="val 51202"/>
                <a:gd name="f9" fmla="+- 0 0 -90"/>
                <a:gd name="f10" fmla="+- 0 0 -270"/>
                <a:gd name="f11" fmla="+- 0 0 -36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6 f33 1"/>
                <a:gd name="f42" fmla="*/ f37 f33 1"/>
                <a:gd name="f43" fmla="*/ f39 1 2"/>
                <a:gd name="f44" fmla="*/ f40 1 2"/>
                <a:gd name="f45" fmla="*/ f40 f16 1"/>
                <a:gd name="f46" fmla="*/ f39 f16 1"/>
                <a:gd name="f47" fmla="+- f15 f43 0"/>
                <a:gd name="f48" fmla="+- f15 f44 0"/>
                <a:gd name="f49" fmla="*/ f45 1 100000"/>
                <a:gd name="f50" fmla="*/ f46 1 100000"/>
                <a:gd name="f51" fmla="*/ f49 1 2"/>
                <a:gd name="f52" fmla="+- f49 f36 0"/>
                <a:gd name="f53" fmla="*/ f50 1 2"/>
                <a:gd name="f54" fmla="+- f50 f37 0"/>
                <a:gd name="f55" fmla="*/ f50 f33 1"/>
                <a:gd name="f56" fmla="*/ f49 f33 1"/>
                <a:gd name="f57" fmla="*/ f48 f33 1"/>
                <a:gd name="f58" fmla="*/ f47 f33 1"/>
                <a:gd name="f59" fmla="*/ f52 1 2"/>
                <a:gd name="f60" fmla="*/ f54 1 2"/>
                <a:gd name="f61" fmla="*/ f51 f33 1"/>
                <a:gd name="f62" fmla="*/ f53 f33 1"/>
                <a:gd name="f63" fmla="*/ f59 f33 1"/>
                <a:gd name="f64" fmla="*/ f60 f33 1"/>
              </a:gdLst>
              <a:ahLst/>
              <a:cxnLst>
                <a:cxn ang="3cd4">
                  <a:pos x="hc" y="t"/>
                </a:cxn>
                <a:cxn ang="0">
                  <a:pos x="r" y="vc"/>
                </a:cxn>
                <a:cxn ang="cd4">
                  <a:pos x="hc" y="b"/>
                </a:cxn>
                <a:cxn ang="cd2">
                  <a:pos x="l" y="vc"/>
                </a:cxn>
                <a:cxn ang="f30">
                  <a:pos x="f57" y="f58"/>
                </a:cxn>
                <a:cxn ang="f31">
                  <a:pos x="f38" y="f64"/>
                </a:cxn>
                <a:cxn ang="f31">
                  <a:pos x="f61" y="f62"/>
                </a:cxn>
                <a:cxn ang="f32">
                  <a:pos x="f63" y="f38"/>
                </a:cxn>
              </a:cxnLst>
              <a:rect l="f38" t="f38" r="f63" b="f64"/>
              <a:pathLst>
                <a:path>
                  <a:moveTo>
                    <a:pt x="f38" y="f55"/>
                  </a:moveTo>
                  <a:lnTo>
                    <a:pt x="f56" y="f38"/>
                  </a:lnTo>
                  <a:lnTo>
                    <a:pt x="f41" y="f38"/>
                  </a:lnTo>
                  <a:lnTo>
                    <a:pt x="f38" y="f42"/>
                  </a:lnTo>
                  <a:close/>
                </a:path>
              </a:pathLst>
            </a:custGeom>
            <a:solidFill>
              <a:srgbClr val="F2F2F2"/>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3F3F3F"/>
                </a:solidFill>
                <a:uFillTx/>
                <a:latin typeface="Calibri"/>
              </a:endParaRPr>
            </a:p>
          </p:txBody>
        </p:sp>
        <p:cxnSp>
          <p:nvCxnSpPr>
            <p:cNvPr id="5" name="Düz Bağlayıcı 28"/>
            <p:cNvCxnSpPr/>
            <p:nvPr/>
          </p:nvCxnSpPr>
          <p:spPr>
            <a:xfrm flipH="1" flipV="1">
              <a:off x="9526429" y="0"/>
              <a:ext cx="1240978" cy="963887"/>
            </a:xfrm>
            <a:prstGeom prst="straightConnector1">
              <a:avLst/>
            </a:prstGeom>
            <a:noFill/>
            <a:ln w="6345" cap="flat">
              <a:solidFill>
                <a:srgbClr val="BFBFBF"/>
              </a:solidFill>
              <a:prstDash val="solid"/>
              <a:miter/>
            </a:ln>
          </p:spPr>
        </p:cxnSp>
        <p:sp>
          <p:nvSpPr>
            <p:cNvPr id="6" name="Paralelkenar 29"/>
            <p:cNvSpPr/>
            <p:nvPr/>
          </p:nvSpPr>
          <p:spPr>
            <a:xfrm rot="2178828" flipH="1">
              <a:off x="11038775" y="1199724"/>
              <a:ext cx="1354400" cy="226085"/>
            </a:xfrm>
            <a:custGeom>
              <a:avLst>
                <a:gd name="f8" fmla="val 72003"/>
              </a:avLst>
              <a:gdLst>
                <a:gd name="f1" fmla="val 10800000"/>
                <a:gd name="f2" fmla="val 5400000"/>
                <a:gd name="f3" fmla="val 180"/>
                <a:gd name="f4" fmla="val w"/>
                <a:gd name="f5" fmla="val h"/>
                <a:gd name="f6" fmla="val ss"/>
                <a:gd name="f7" fmla="val 0"/>
                <a:gd name="f8" fmla="val 72003"/>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grpSp>
      <p:sp>
        <p:nvSpPr>
          <p:cNvPr id="7" name="Paralelkenar 30"/>
          <p:cNvSpPr/>
          <p:nvPr/>
        </p:nvSpPr>
        <p:spPr>
          <a:xfrm flipH="1">
            <a:off x="6678174" y="3"/>
            <a:ext cx="1447419" cy="639065"/>
          </a:xfrm>
          <a:custGeom>
            <a:avLst>
              <a:gd name="f8" fmla="val 135617"/>
            </a:avLst>
            <a:gdLst>
              <a:gd name="f1" fmla="val 10800000"/>
              <a:gd name="f2" fmla="val 5400000"/>
              <a:gd name="f3" fmla="val 180"/>
              <a:gd name="f4" fmla="val w"/>
              <a:gd name="f5" fmla="val h"/>
              <a:gd name="f6" fmla="val ss"/>
              <a:gd name="f7" fmla="val 0"/>
              <a:gd name="f8" fmla="val 135617"/>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14067"/>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8" name="Başlık 1" title="Başlık "/>
          <p:cNvSpPr txBox="1">
            <a:spLocks noGrp="1"/>
          </p:cNvSpPr>
          <p:nvPr>
            <p:ph type="title"/>
          </p:nvPr>
        </p:nvSpPr>
        <p:spPr>
          <a:xfrm>
            <a:off x="518542" y="209031"/>
            <a:ext cx="8331049" cy="1215566"/>
          </a:xfrm>
        </p:spPr>
        <p:txBody>
          <a:bodyPr/>
          <a:lstStyle>
            <a:lvl1pPr>
              <a:defRPr/>
            </a:lvl1pPr>
          </a:lstStyle>
          <a:p>
            <a:pPr lvl="0"/>
            <a:r>
              <a:rPr lang="tr-TR"/>
              <a:t>Ana Başlık Stilini Düzenlemek İçin Tıklayın </a:t>
            </a:r>
          </a:p>
        </p:txBody>
      </p:sp>
      <p:sp>
        <p:nvSpPr>
          <p:cNvPr id="9" name="Alt Bilgi Yer Tutucusu 1"/>
          <p:cNvSpPr txBox="1">
            <a:spLocks noGrp="1"/>
          </p:cNvSpPr>
          <p:nvPr>
            <p:ph type="ftr" sz="quarter" idx="9"/>
          </p:nvPr>
        </p:nvSpPr>
        <p:spPr/>
        <p:txBody>
          <a:bodyPr/>
          <a:lstStyle>
            <a:lvl1pPr>
              <a:defRPr/>
            </a:lvl1pPr>
          </a:lstStyle>
          <a:p>
            <a:pPr lvl="0"/>
            <a:endParaRPr lang="tr-TR"/>
          </a:p>
        </p:txBody>
      </p:sp>
      <p:sp>
        <p:nvSpPr>
          <p:cNvPr id="10" name="Slayt Numarası Yer Tutucusu 2"/>
          <p:cNvSpPr txBox="1">
            <a:spLocks noGrp="1"/>
          </p:cNvSpPr>
          <p:nvPr>
            <p:ph type="sldNum" sz="quarter" idx="8"/>
          </p:nvPr>
        </p:nvSpPr>
        <p:spPr/>
        <p:txBody>
          <a:bodyPr/>
          <a:lstStyle>
            <a:lvl1pPr>
              <a:defRPr/>
            </a:lvl1pPr>
          </a:lstStyle>
          <a:p>
            <a:pPr lvl="0"/>
            <a:fld id="{BE352225-5D1A-4C22-AA44-E043A65E613C}" type="slidenum">
              <a:t>‹#›</a:t>
            </a:fld>
            <a:endParaRPr lang="tr-TR"/>
          </a:p>
        </p:txBody>
      </p:sp>
    </p:spTree>
    <p:extLst>
      <p:ext uri="{BB962C8B-B14F-4D97-AF65-F5344CB8AC3E}">
        <p14:creationId xmlns:p14="http://schemas.microsoft.com/office/powerpoint/2010/main" val="17156167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Özel Düzen">
    <p:spTree>
      <p:nvGrpSpPr>
        <p:cNvPr id="1" name=""/>
        <p:cNvGrpSpPr/>
        <p:nvPr/>
      </p:nvGrpSpPr>
      <p:grpSpPr>
        <a:xfrm>
          <a:off x="0" y="0"/>
          <a:ext cx="0" cy="0"/>
          <a:chOff x="0" y="0"/>
          <a:chExt cx="0" cy="0"/>
        </a:xfrm>
      </p:grpSpPr>
      <p:sp>
        <p:nvSpPr>
          <p:cNvPr id="2" name="Başlık 1"/>
          <p:cNvSpPr txBox="1">
            <a:spLocks noGrp="1"/>
          </p:cNvSpPr>
          <p:nvPr>
            <p:ph type="title"/>
          </p:nvPr>
        </p:nvSpPr>
        <p:spPr/>
        <p:txBody>
          <a:bodyPr/>
          <a:lstStyle>
            <a:lvl1pPr>
              <a:defRPr/>
            </a:lvl1pPr>
          </a:lstStyle>
          <a:p>
            <a:pPr lvl="0"/>
            <a:r>
              <a:rPr lang="tr-TR"/>
              <a:t>Asıl başlık stilini düzenlemek için tıklayın</a:t>
            </a:r>
          </a:p>
        </p:txBody>
      </p:sp>
    </p:spTree>
    <p:extLst>
      <p:ext uri="{BB962C8B-B14F-4D97-AF65-F5344CB8AC3E}">
        <p14:creationId xmlns:p14="http://schemas.microsoft.com/office/powerpoint/2010/main" val="2323653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Resimli Bölüm Üst Bilgisi">
    <p:spTree>
      <p:nvGrpSpPr>
        <p:cNvPr id="1" name=""/>
        <p:cNvGrpSpPr/>
        <p:nvPr/>
      </p:nvGrpSpPr>
      <p:grpSpPr>
        <a:xfrm>
          <a:off x="0" y="0"/>
          <a:ext cx="0" cy="0"/>
          <a:chOff x="0" y="0"/>
          <a:chExt cx="0" cy="0"/>
        </a:xfrm>
      </p:grpSpPr>
      <p:sp>
        <p:nvSpPr>
          <p:cNvPr id="2" name="Dik Üçgen 18"/>
          <p:cNvSpPr/>
          <p:nvPr/>
        </p:nvSpPr>
        <p:spPr>
          <a:xfrm flipV="1">
            <a:off x="3" y="-8"/>
            <a:ext cx="10622561" cy="5404113"/>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F2F2F2"/>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3" name="Paralelkenar 16"/>
          <p:cNvSpPr/>
          <p:nvPr/>
        </p:nvSpPr>
        <p:spPr>
          <a:xfrm rot="19958801">
            <a:off x="-637149" y="3588179"/>
            <a:ext cx="3859153" cy="1746952"/>
          </a:xfrm>
          <a:custGeom>
            <a:avLst>
              <a:gd name="f8" fmla="val 53218"/>
            </a:avLst>
            <a:gdLst>
              <a:gd name="f1" fmla="val 10800000"/>
              <a:gd name="f2" fmla="val 5400000"/>
              <a:gd name="f3" fmla="val 180"/>
              <a:gd name="f4" fmla="val w"/>
              <a:gd name="f5" fmla="val h"/>
              <a:gd name="f6" fmla="val ss"/>
              <a:gd name="f7" fmla="val 0"/>
              <a:gd name="f8" fmla="val 53218"/>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4" name="Düz Bağlayıcı 17"/>
          <p:cNvCxnSpPr/>
          <p:nvPr/>
        </p:nvCxnSpPr>
        <p:spPr>
          <a:xfrm flipV="1">
            <a:off x="0" y="1010093"/>
            <a:ext cx="1784792" cy="907506"/>
          </a:xfrm>
          <a:prstGeom prst="straightConnector1">
            <a:avLst/>
          </a:prstGeom>
          <a:noFill/>
          <a:ln w="6345" cap="flat">
            <a:solidFill>
              <a:srgbClr val="A6A6A6"/>
            </a:solidFill>
            <a:prstDash val="solid"/>
            <a:miter/>
          </a:ln>
        </p:spPr>
      </p:cxnSp>
      <p:sp>
        <p:nvSpPr>
          <p:cNvPr id="5" name="Başlık 1" title="Başlık"/>
          <p:cNvSpPr txBox="1">
            <a:spLocks noGrp="1"/>
          </p:cNvSpPr>
          <p:nvPr>
            <p:ph type="title"/>
          </p:nvPr>
        </p:nvSpPr>
        <p:spPr>
          <a:xfrm>
            <a:off x="6282203" y="1987421"/>
            <a:ext cx="4910357" cy="1789855"/>
          </a:xfrm>
        </p:spPr>
        <p:txBody>
          <a:bodyPr/>
          <a:lstStyle>
            <a:lvl1pPr>
              <a:defRPr sz="3999">
                <a:cs typeface="Calibri Light" pitchFamily="34"/>
              </a:defRPr>
            </a:lvl1pPr>
          </a:lstStyle>
          <a:p>
            <a:pPr lvl="0"/>
            <a:r>
              <a:rPr lang="tr-TR"/>
              <a:t>Asıl Başlık Stilini Düzenlemek İçin Tıklayın</a:t>
            </a:r>
          </a:p>
        </p:txBody>
      </p:sp>
      <p:sp>
        <p:nvSpPr>
          <p:cNvPr id="6" name="Metin Yer Tutucusu 2" title="Alt Başlık"/>
          <p:cNvSpPr txBox="1">
            <a:spLocks noGrp="1"/>
          </p:cNvSpPr>
          <p:nvPr>
            <p:ph type="body" sz="quarter" idx="4294967295"/>
          </p:nvPr>
        </p:nvSpPr>
        <p:spPr>
          <a:xfrm>
            <a:off x="6282203" y="3792047"/>
            <a:ext cx="4910357" cy="910577"/>
          </a:xfrm>
          <a:prstGeom prst="rect">
            <a:avLst/>
          </a:prstGeom>
          <a:noFill/>
          <a:ln>
            <a:noFill/>
          </a:ln>
        </p:spPr>
        <p:txBody>
          <a:bodyPr vert="horz" wrap="square" lIns="91440" tIns="45720" rIns="91440" bIns="45720" anchor="t" anchorCtr="0" compatLnSpc="1">
            <a:normAutofit/>
          </a:bodyPr>
          <a:lstStyle>
            <a:lvl1pPr marL="0" marR="0" lvl="0" indent="0" fontAlgn="auto">
              <a:spcAft>
                <a:spcPts val="0"/>
              </a:spcAft>
              <a:buNone/>
              <a:tabLst/>
              <a:defRPr lang="tr-TR" sz="1999" b="0" i="0" u="none" strike="noStrike" cap="none" spc="300" baseline="0">
                <a:solidFill>
                  <a:srgbClr val="014067"/>
                </a:solidFill>
                <a:uFillTx/>
                <a:latin typeface="Calibri"/>
                <a:cs typeface="Calibri" pitchFamily="34"/>
              </a:defRPr>
            </a:lvl1pPr>
          </a:lstStyle>
          <a:p>
            <a:pPr lvl="0"/>
            <a:r>
              <a:rPr lang="tr-TR"/>
              <a:t>ASIL METİN STİLLERİNİ DÜZENLE</a:t>
            </a:r>
          </a:p>
        </p:txBody>
      </p:sp>
      <p:cxnSp>
        <p:nvCxnSpPr>
          <p:cNvPr id="7" name="Düz Bağlayıcı 20"/>
          <p:cNvCxnSpPr/>
          <p:nvPr/>
        </p:nvCxnSpPr>
        <p:spPr>
          <a:xfrm flipV="1">
            <a:off x="9001956" y="3924304"/>
            <a:ext cx="3186868" cy="1689098"/>
          </a:xfrm>
          <a:prstGeom prst="straightConnector1">
            <a:avLst/>
          </a:prstGeom>
          <a:noFill/>
          <a:ln w="6345" cap="flat">
            <a:solidFill>
              <a:srgbClr val="EAB200"/>
            </a:solidFill>
            <a:prstDash val="solid"/>
            <a:miter/>
          </a:ln>
        </p:spPr>
      </p:cxnSp>
      <p:sp>
        <p:nvSpPr>
          <p:cNvPr id="8" name="Paralelkenar 24"/>
          <p:cNvSpPr/>
          <p:nvPr/>
        </p:nvSpPr>
        <p:spPr>
          <a:xfrm>
            <a:off x="7752092" y="3"/>
            <a:ext cx="2257980" cy="742821"/>
          </a:xfrm>
          <a:custGeom>
            <a:avLst>
              <a:gd name="f8" fmla="val 195850"/>
            </a:avLst>
            <a:gdLst>
              <a:gd name="f1" fmla="val 10800000"/>
              <a:gd name="f2" fmla="val 5400000"/>
              <a:gd name="f3" fmla="val 180"/>
              <a:gd name="f4" fmla="val w"/>
              <a:gd name="f5" fmla="val h"/>
              <a:gd name="f6" fmla="val ss"/>
              <a:gd name="f7" fmla="val 0"/>
              <a:gd name="f8" fmla="val 195850"/>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0194C"/>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9" name="Düz Bağlayıcı 25"/>
          <p:cNvCxnSpPr/>
          <p:nvPr/>
        </p:nvCxnSpPr>
        <p:spPr>
          <a:xfrm flipV="1">
            <a:off x="0" y="408565"/>
            <a:ext cx="6593638" cy="3403149"/>
          </a:xfrm>
          <a:prstGeom prst="straightConnector1">
            <a:avLst/>
          </a:prstGeom>
          <a:noFill/>
          <a:ln w="6345" cap="flat">
            <a:solidFill>
              <a:srgbClr val="A6A6A6"/>
            </a:solidFill>
            <a:prstDash val="solid"/>
            <a:miter/>
          </a:ln>
        </p:spPr>
      </p:cxnSp>
      <p:sp>
        <p:nvSpPr>
          <p:cNvPr id="10" name="Resim Yer Tutucusu 26"/>
          <p:cNvSpPr txBox="1">
            <a:spLocks noGrp="1"/>
          </p:cNvSpPr>
          <p:nvPr>
            <p:ph type="pic" sz="quarter" idx="4294967295"/>
          </p:nvPr>
        </p:nvSpPr>
        <p:spPr>
          <a:xfrm>
            <a:off x="1682962" y="860944"/>
            <a:ext cx="4427368" cy="5137090"/>
          </a:xfrm>
          <a:prstGeom prst="rect">
            <a:avLst/>
          </a:prstGeom>
          <a:noFill/>
          <a:ln>
            <a:noFill/>
          </a:ln>
        </p:spPr>
        <p:txBody>
          <a:bodyPr vert="horz" wrap="square" lIns="91440" tIns="45720" rIns="91440" bIns="45720" anchor="ctr" anchorCtr="1" compatLnSpc="1">
            <a:noAutofit/>
          </a:bodyPr>
          <a:lstStyle>
            <a:lvl1pPr marL="0" marR="0" lvl="0" indent="0" algn="ctr" fontAlgn="auto">
              <a:spcAft>
                <a:spcPts val="0"/>
              </a:spcAft>
              <a:buNone/>
              <a:tabLst/>
              <a:defRPr lang="tr-TR" sz="2399" b="0" i="0" u="none" strike="noStrike" cap="none" spc="0" baseline="0">
                <a:solidFill>
                  <a:srgbClr val="3F3F3F"/>
                </a:solidFill>
                <a:uFillTx/>
                <a:latin typeface="Calibri"/>
              </a:defRPr>
            </a:lvl1pPr>
          </a:lstStyle>
          <a:p>
            <a:pPr lvl="0"/>
            <a:r>
              <a:rPr lang="tr-TR"/>
              <a:t>Resim eklemek için simgeye tıklayın</a:t>
            </a:r>
          </a:p>
        </p:txBody>
      </p:sp>
      <p:cxnSp>
        <p:nvCxnSpPr>
          <p:cNvPr id="11" name="Düz Bağlayıcı 15"/>
          <p:cNvCxnSpPr/>
          <p:nvPr/>
        </p:nvCxnSpPr>
        <p:spPr>
          <a:xfrm flipV="1">
            <a:off x="-17832" y="5266946"/>
            <a:ext cx="1919290" cy="1001057"/>
          </a:xfrm>
          <a:prstGeom prst="straightConnector1">
            <a:avLst/>
          </a:prstGeom>
          <a:noFill/>
          <a:ln w="6345" cap="flat">
            <a:solidFill>
              <a:srgbClr val="00194C"/>
            </a:solidFill>
            <a:prstDash val="solid"/>
            <a:miter/>
          </a:ln>
        </p:spPr>
      </p:cxnSp>
      <p:sp>
        <p:nvSpPr>
          <p:cNvPr id="12" name="Paralelkenar 23"/>
          <p:cNvSpPr/>
          <p:nvPr/>
        </p:nvSpPr>
        <p:spPr>
          <a:xfrm rot="19958801">
            <a:off x="-138996" y="3407047"/>
            <a:ext cx="1438021" cy="236582"/>
          </a:xfrm>
          <a:custGeom>
            <a:avLst>
              <a:gd name="f8" fmla="val 53218"/>
            </a:avLst>
            <a:gdLst>
              <a:gd name="f1" fmla="val 10800000"/>
              <a:gd name="f2" fmla="val 5400000"/>
              <a:gd name="f3" fmla="val 180"/>
              <a:gd name="f4" fmla="val w"/>
              <a:gd name="f5" fmla="val h"/>
              <a:gd name="f6" fmla="val ss"/>
              <a:gd name="f7" fmla="val 0"/>
              <a:gd name="f8" fmla="val 53218"/>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A6A6A6"/>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Tree>
    <p:extLst>
      <p:ext uri="{BB962C8B-B14F-4D97-AF65-F5344CB8AC3E}">
        <p14:creationId xmlns:p14="http://schemas.microsoft.com/office/powerpoint/2010/main" val="1289985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039758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Gündem">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xmlns="" id="{A791E8DE-0B9D-43A1-8977-59BEEC2C354B}"/>
              </a:ext>
              <a:ext uri="{C183D7F6-B498-43B3-948B-1728B52AA6E4}">
                <adec:decorative xmlns="" xmlns:adec="http://schemas.microsoft.com/office/drawing/2017/decorative" val="1"/>
              </a:ext>
            </a:extLst>
          </p:cNvPr>
          <p:cNvSpPr/>
          <p:nvPr userDrawn="1"/>
        </p:nvSpPr>
        <p:spPr>
          <a:xfrm>
            <a:off x="643170" y="643464"/>
            <a:ext cx="6267526" cy="5571072"/>
          </a:xfrm>
          <a:prstGeom prst="rect">
            <a:avLst/>
          </a:prstGeom>
          <a:solidFill>
            <a:schemeClr val="tx1">
              <a:lumMod val="75000"/>
              <a:lumOff val="25000"/>
            </a:schemeClr>
          </a:solidFill>
          <a:ln w="6350" cap="flat" cmpd="sng" algn="ctr">
            <a:noFill/>
            <a:prstDash val="solid"/>
          </a:ln>
          <a:effectLst>
            <a:outerShdw blurRad="50800" algn="ctr" rotWithShape="0">
              <a:prstClr val="black">
                <a:alpha val="66000"/>
              </a:prstClr>
            </a:outerShdw>
            <a:softEdge rad="0"/>
          </a:effectLst>
        </p:spPr>
      </p:sp>
      <p:sp>
        <p:nvSpPr>
          <p:cNvPr id="2" name="Başlık 1">
            <a:extLst>
              <a:ext uri="{FF2B5EF4-FFF2-40B4-BE49-F238E27FC236}">
                <a16:creationId xmlns:a16="http://schemas.microsoft.com/office/drawing/2014/main" xmlns="" id="{41DABDA3-AA10-4304-B3C8-D5B655DE3421}"/>
              </a:ext>
            </a:extLst>
          </p:cNvPr>
          <p:cNvSpPr>
            <a:spLocks noGrp="1"/>
          </p:cNvSpPr>
          <p:nvPr>
            <p:ph type="title" hasCustomPrompt="1"/>
          </p:nvPr>
        </p:nvSpPr>
        <p:spPr>
          <a:xfrm>
            <a:off x="1243308" y="1621998"/>
            <a:ext cx="5067247" cy="1301390"/>
          </a:xfrm>
        </p:spPr>
        <p:txBody>
          <a:bodyPr rtlCol="0" anchor="b"/>
          <a:lstStyle>
            <a:lvl1pPr algn="ctr">
              <a:defRPr>
                <a:solidFill>
                  <a:schemeClr val="bg1"/>
                </a:solidFill>
              </a:defRPr>
            </a:lvl1pPr>
          </a:lstStyle>
          <a:p>
            <a:pPr rtl="0"/>
            <a:r>
              <a:rPr lang="tr-TR" noProof="0"/>
              <a:t>Düzenlemek için tıklayın</a:t>
            </a:r>
          </a:p>
        </p:txBody>
      </p:sp>
      <p:sp>
        <p:nvSpPr>
          <p:cNvPr id="9" name="Alt Başlık 2" descr="Tag=AccentColor&#10;Flavor=Light&#10;Target=Text">
            <a:extLst>
              <a:ext uri="{FF2B5EF4-FFF2-40B4-BE49-F238E27FC236}">
                <a16:creationId xmlns:a16="http://schemas.microsoft.com/office/drawing/2014/main" xmlns="" id="{4CCFCCCF-0AEA-4D36-8B54-4C03F88D74AE}"/>
              </a:ext>
            </a:extLst>
          </p:cNvPr>
          <p:cNvSpPr>
            <a:spLocks noGrp="1"/>
          </p:cNvSpPr>
          <p:nvPr>
            <p:ph type="subTitle" idx="1" hasCustomPrompt="1"/>
          </p:nvPr>
        </p:nvSpPr>
        <p:spPr>
          <a:xfrm>
            <a:off x="1243310" y="3109653"/>
            <a:ext cx="5067247" cy="2395623"/>
          </a:xfrm>
          <a:prstGeom prst="rect">
            <a:avLst/>
          </a:prstGeom>
        </p:spPr>
        <p:txBody>
          <a:bodyPr rtlCol="0" anchor="ctr">
            <a:normAutofit/>
          </a:bodyPr>
          <a:lstStyle>
            <a:lvl1pPr marL="0" indent="0" algn="ctr">
              <a:buNone/>
              <a:defRPr>
                <a:solidFill>
                  <a:schemeClr val="bg1"/>
                </a:solidFill>
              </a:defRPr>
            </a:lvl1pPr>
          </a:lstStyle>
          <a:p>
            <a:pPr rtl="0">
              <a:lnSpc>
                <a:spcPct val="150000"/>
              </a:lnSpc>
            </a:pPr>
            <a:r>
              <a:rPr lang="tr-TR" noProof="0">
                <a:cs typeface="Calibri"/>
              </a:rPr>
              <a:t>Birinci konu</a:t>
            </a:r>
          </a:p>
          <a:p>
            <a:pPr rtl="0">
              <a:lnSpc>
                <a:spcPct val="150000"/>
              </a:lnSpc>
            </a:pPr>
            <a:r>
              <a:rPr lang="tr-TR" noProof="0">
                <a:cs typeface="Calibri"/>
              </a:rPr>
              <a:t>İkinci konu</a:t>
            </a:r>
          </a:p>
          <a:p>
            <a:pPr rtl="0">
              <a:lnSpc>
                <a:spcPct val="150000"/>
              </a:lnSpc>
            </a:pPr>
            <a:r>
              <a:rPr lang="tr-TR" noProof="0">
                <a:cs typeface="Calibri"/>
              </a:rPr>
              <a:t>Üçüncü konu</a:t>
            </a:r>
          </a:p>
          <a:p>
            <a:pPr rtl="0">
              <a:lnSpc>
                <a:spcPct val="150000"/>
              </a:lnSpc>
            </a:pPr>
            <a:r>
              <a:rPr lang="tr-TR" noProof="0">
                <a:cs typeface="Calibri"/>
              </a:rPr>
              <a:t>Dördüncü konu</a:t>
            </a:r>
          </a:p>
          <a:p>
            <a:pPr rtl="0"/>
            <a:endParaRPr lang="tr-TR" noProof="0">
              <a:solidFill>
                <a:schemeClr val="tx1"/>
              </a:solidFill>
            </a:endParaRPr>
          </a:p>
        </p:txBody>
      </p:sp>
      <p:sp>
        <p:nvSpPr>
          <p:cNvPr id="22" name="Resim Yer Tutucusu 21">
            <a:extLst>
              <a:ext uri="{FF2B5EF4-FFF2-40B4-BE49-F238E27FC236}">
                <a16:creationId xmlns:a16="http://schemas.microsoft.com/office/drawing/2014/main" xmlns="" id="{27D11998-188A-4F5B-9931-8BA54D2802A5}"/>
              </a:ext>
            </a:extLst>
          </p:cNvPr>
          <p:cNvSpPr>
            <a:spLocks noGrp="1"/>
          </p:cNvSpPr>
          <p:nvPr>
            <p:ph type="pic" sz="quarter" idx="13"/>
          </p:nvPr>
        </p:nvSpPr>
        <p:spPr>
          <a:xfrm>
            <a:off x="7554532" y="641350"/>
            <a:ext cx="3997872" cy="2626784"/>
          </a:xfrm>
          <a:prstGeom prst="rect">
            <a:avLst/>
          </a:prstGeom>
        </p:spPr>
        <p:txBody>
          <a:bodyPr rtlCol="0"/>
          <a:lstStyle/>
          <a:p>
            <a:pPr rtl="0"/>
            <a:endParaRPr lang="tr-TR" noProof="0"/>
          </a:p>
        </p:txBody>
      </p:sp>
      <p:sp>
        <p:nvSpPr>
          <p:cNvPr id="24" name="Resim Yer Tutucusu 23">
            <a:extLst>
              <a:ext uri="{FF2B5EF4-FFF2-40B4-BE49-F238E27FC236}">
                <a16:creationId xmlns:a16="http://schemas.microsoft.com/office/drawing/2014/main" xmlns="" id="{60F109E5-BC65-4431-A2E5-4A145EC7B38A}"/>
              </a:ext>
            </a:extLst>
          </p:cNvPr>
          <p:cNvSpPr>
            <a:spLocks noGrp="1"/>
          </p:cNvSpPr>
          <p:nvPr>
            <p:ph type="pic" sz="quarter" idx="14"/>
          </p:nvPr>
        </p:nvSpPr>
        <p:spPr>
          <a:xfrm>
            <a:off x="7552946" y="3606264"/>
            <a:ext cx="3999458" cy="2608269"/>
          </a:xfrm>
          <a:prstGeom prst="rect">
            <a:avLst/>
          </a:prstGeom>
        </p:spPr>
        <p:txBody>
          <a:bodyPr rtlCol="0"/>
          <a:lstStyle/>
          <a:p>
            <a:pPr rtl="0"/>
            <a:endParaRPr lang="tr-TR" noProof="0"/>
          </a:p>
        </p:txBody>
      </p:sp>
      <p:sp>
        <p:nvSpPr>
          <p:cNvPr id="7" name="Dikdörtgen 6">
            <a:extLst>
              <a:ext uri="{FF2B5EF4-FFF2-40B4-BE49-F238E27FC236}">
                <a16:creationId xmlns:a16="http://schemas.microsoft.com/office/drawing/2014/main" xmlns="" id="{9C304C15-0285-4F2C-8EFE-569AD8088EBA}"/>
              </a:ext>
              <a:ext uri="{C183D7F6-B498-43B3-948B-1728B52AA6E4}">
                <adec:decorative xmlns="" xmlns:adec="http://schemas.microsoft.com/office/drawing/2017/decorative" val="1"/>
              </a:ext>
            </a:extLst>
          </p:cNvPr>
          <p:cNvSpPr/>
          <p:nvPr userDrawn="1"/>
        </p:nvSpPr>
        <p:spPr>
          <a:xfrm>
            <a:off x="805906" y="809244"/>
            <a:ext cx="5942052" cy="5239512"/>
          </a:xfrm>
          <a:prstGeom prst="rect">
            <a:avLst/>
          </a:prstGeom>
          <a:noFill/>
          <a:ln w="6350" cap="sq" cmpd="sng" algn="ctr">
            <a:solidFill>
              <a:schemeClr val="bg1"/>
            </a:solidFill>
            <a:prstDash val="solid"/>
            <a:miter lim="800000"/>
          </a:ln>
          <a:effectLst/>
        </p:spPr>
      </p:sp>
      <p:sp>
        <p:nvSpPr>
          <p:cNvPr id="10" name="Dikdörtgen 9">
            <a:extLst>
              <a:ext uri="{FF2B5EF4-FFF2-40B4-BE49-F238E27FC236}">
                <a16:creationId xmlns:a16="http://schemas.microsoft.com/office/drawing/2014/main" xmlns="" id="{C5A88504-58DC-4D6A-A3A2-46BBE92E4E08}"/>
              </a:ext>
              <a:ext uri="{C183D7F6-B498-43B3-948B-1728B52AA6E4}">
                <adec:decorative xmlns="" xmlns:adec="http://schemas.microsoft.com/office/drawing/2017/decorative" val="1"/>
              </a:ext>
            </a:extLst>
          </p:cNvPr>
          <p:cNvSpPr/>
          <p:nvPr userDrawn="1"/>
        </p:nvSpPr>
        <p:spPr>
          <a:xfrm>
            <a:off x="2817062" y="640856"/>
            <a:ext cx="19197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arih Yer Tutucusu 17">
            <a:extLst>
              <a:ext uri="{FF2B5EF4-FFF2-40B4-BE49-F238E27FC236}">
                <a16:creationId xmlns:a16="http://schemas.microsoft.com/office/drawing/2014/main" xmlns="" id="{A7F1F606-F241-4665-957D-1EA108900290}"/>
              </a:ext>
            </a:extLst>
          </p:cNvPr>
          <p:cNvSpPr txBox="1">
            <a:spLocks/>
          </p:cNvSpPr>
          <p:nvPr userDrawn="1"/>
        </p:nvSpPr>
        <p:spPr>
          <a:xfrm>
            <a:off x="2999895" y="687141"/>
            <a:ext cx="1554075" cy="527213"/>
          </a:xfrm>
          <a:prstGeom prst="rect">
            <a:avLst/>
          </a:prstGeom>
        </p:spPr>
        <p:txBody>
          <a:bodyPr vert="horz" lIns="91416" tIns="45708" rIns="91416" bIns="45708"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126">
              <a:defRPr/>
            </a:pPr>
            <a:r>
              <a:rPr lang="tr-TR" sz="1300">
                <a:solidFill>
                  <a:prstClr val="white"/>
                </a:solidFill>
              </a:rPr>
              <a:t>20XX</a:t>
            </a:r>
          </a:p>
        </p:txBody>
      </p:sp>
      <p:grpSp>
        <p:nvGrpSpPr>
          <p:cNvPr id="3" name="Grup 2">
            <a:extLst>
              <a:ext uri="{FF2B5EF4-FFF2-40B4-BE49-F238E27FC236}">
                <a16:creationId xmlns:a16="http://schemas.microsoft.com/office/drawing/2014/main" xmlns="" id="{86EAC8BD-D27F-41DF-AA93-5F96758285A5}"/>
              </a:ext>
              <a:ext uri="{C183D7F6-B498-43B3-948B-1728B52AA6E4}">
                <adec:decorative xmlns="" xmlns:adec="http://schemas.microsoft.com/office/drawing/2017/decorative" val="1"/>
              </a:ext>
            </a:extLst>
          </p:cNvPr>
          <p:cNvGrpSpPr/>
          <p:nvPr userDrawn="1"/>
        </p:nvGrpSpPr>
        <p:grpSpPr>
          <a:xfrm>
            <a:off x="2931333" y="640856"/>
            <a:ext cx="1691199" cy="645295"/>
            <a:chOff x="2932096" y="640855"/>
            <a:chExt cx="1691640" cy="645295"/>
          </a:xfrm>
        </p:grpSpPr>
        <p:cxnSp>
          <p:nvCxnSpPr>
            <p:cNvPr id="11" name="Düz Bağlayıcı 10">
              <a:extLst>
                <a:ext uri="{FF2B5EF4-FFF2-40B4-BE49-F238E27FC236}">
                  <a16:creationId xmlns:a16="http://schemas.microsoft.com/office/drawing/2014/main" xmlns="" id="{29CEAE44-9527-4308-A77C-6C47315AD3A5}"/>
                </a:ext>
                <a:ext uri="{C183D7F6-B498-43B3-948B-1728B52AA6E4}">
                  <adec:decorative xmlns="" xmlns:adec="http://schemas.microsoft.com/office/drawing/2017/decorative" val="1"/>
                </a:ext>
              </a:extLst>
            </p:cNvPr>
            <p:cNvCxnSpPr/>
            <p:nvPr userDrawn="1"/>
          </p:nvCxnSpPr>
          <p:spPr>
            <a:xfrm>
              <a:off x="2932096" y="640855"/>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3" name="Düz Bağlayıcı 12">
              <a:extLst>
                <a:ext uri="{FF2B5EF4-FFF2-40B4-BE49-F238E27FC236}">
                  <a16:creationId xmlns:a16="http://schemas.microsoft.com/office/drawing/2014/main" xmlns="" id="{1BD50130-2E7D-4DC0-8382-B3958A945077}"/>
                </a:ext>
                <a:ext uri="{C183D7F6-B498-43B3-948B-1728B52AA6E4}">
                  <adec:decorative xmlns="" xmlns:adec="http://schemas.microsoft.com/office/drawing/2017/decorative" val="1"/>
                </a:ext>
              </a:extLst>
            </p:cNvPr>
            <p:cNvCxnSpPr/>
            <p:nvPr userDrawn="1"/>
          </p:nvCxnSpPr>
          <p:spPr>
            <a:xfrm>
              <a:off x="4623736" y="640855"/>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Düz Bağlayıcı 13">
              <a:extLst>
                <a:ext uri="{FF2B5EF4-FFF2-40B4-BE49-F238E27FC236}">
                  <a16:creationId xmlns:a16="http://schemas.microsoft.com/office/drawing/2014/main" xmlns="" id="{6955D961-339B-49BE-9281-3A8E81953FBD}"/>
                </a:ext>
                <a:ext uri="{C183D7F6-B498-43B3-948B-1728B52AA6E4}">
                  <adec:decorative xmlns="" xmlns:adec="http://schemas.microsoft.com/office/drawing/2017/decorative" val="1"/>
                </a:ext>
              </a:extLst>
            </p:cNvPr>
            <p:cNvCxnSpPr/>
            <p:nvPr userDrawn="1"/>
          </p:nvCxnSpPr>
          <p:spPr>
            <a:xfrm>
              <a:off x="2932096" y="1286150"/>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16" name="Alt Bilgi Yer Tutucusu 18">
            <a:extLst>
              <a:ext uri="{FF2B5EF4-FFF2-40B4-BE49-F238E27FC236}">
                <a16:creationId xmlns:a16="http://schemas.microsoft.com/office/drawing/2014/main" xmlns="" id="{D2BAF328-75D1-490D-BF37-96EE6C0843E2}"/>
              </a:ext>
            </a:extLst>
          </p:cNvPr>
          <p:cNvSpPr txBox="1">
            <a:spLocks/>
          </p:cNvSpPr>
          <p:nvPr userDrawn="1"/>
        </p:nvSpPr>
        <p:spPr>
          <a:xfrm>
            <a:off x="1243309" y="5641119"/>
            <a:ext cx="5067249" cy="310819"/>
          </a:xfrm>
          <a:prstGeom prst="rect">
            <a:avLst/>
          </a:prstGeom>
        </p:spPr>
        <p:txBody>
          <a:bodyPr vert="horz" lIns="91416" tIns="45708" rIns="91416" bIns="45708" rtlCol="0" anchor="ctr"/>
          <a:lstStyle>
            <a:defPPr>
              <a:defRPr lang="en-US"/>
            </a:defPPr>
            <a:lvl1pPr marL="0" algn="l" defTabSz="457200" rtl="0" eaLnBrk="1" latinLnBrk="0" hangingPunct="1">
              <a:defRPr sz="1000" kern="1200">
                <a:solidFill>
                  <a:schemeClr val="tx1">
                    <a:lumMod val="85000"/>
                    <a:lumOff val="1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126">
              <a:defRPr/>
            </a:pPr>
            <a:r>
              <a:rPr lang="tr-TR" sz="1000">
                <a:solidFill>
                  <a:prstClr val="white"/>
                </a:solidFill>
              </a:rPr>
              <a:t>Örnek Alt Bilgi Metni</a:t>
            </a:r>
          </a:p>
        </p:txBody>
      </p:sp>
      <p:sp>
        <p:nvSpPr>
          <p:cNvPr id="18" name="Slayt Numarası Yer Tutucusu 21">
            <a:extLst>
              <a:ext uri="{FF2B5EF4-FFF2-40B4-BE49-F238E27FC236}">
                <a16:creationId xmlns:a16="http://schemas.microsoft.com/office/drawing/2014/main" xmlns="" id="{5A2A2B37-48E8-4C00-91B4-63F0C7AAE23F}"/>
              </a:ext>
            </a:extLst>
          </p:cNvPr>
          <p:cNvSpPr txBox="1">
            <a:spLocks/>
          </p:cNvSpPr>
          <p:nvPr userDrawn="1"/>
        </p:nvSpPr>
        <p:spPr>
          <a:xfrm>
            <a:off x="9441335" y="6392314"/>
            <a:ext cx="2111331" cy="228600"/>
          </a:xfrm>
          <a:prstGeom prst="rect">
            <a:avLst/>
          </a:prstGeom>
        </p:spPr>
        <p:txBody>
          <a:bodyPr vert="horz" lIns="91416" tIns="45708" rIns="91416" bIns="45708"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126">
              <a:defRPr/>
            </a:pPr>
            <a:fld id="{70B1FE82-5036-4003-B709-0840DA750BBE}" type="slidenum">
              <a:rPr lang="tr-TR" sz="1000" smtClean="0">
                <a:solidFill>
                  <a:srgbClr val="FFFFFF"/>
                </a:solidFill>
                <a:effectLst>
                  <a:outerShdw blurRad="50800" dist="38100" dir="2700000" algn="tl" rotWithShape="0">
                    <a:prstClr val="black">
                      <a:alpha val="43000"/>
                    </a:prstClr>
                  </a:outerShdw>
                </a:effectLst>
              </a:rPr>
              <a:pPr defTabSz="914126">
                <a:defRPr/>
              </a:pPr>
              <a:t>‹#›</a:t>
            </a:fld>
            <a:endParaRPr lang="tr-TR" sz="1000">
              <a:solidFill>
                <a:srgbClr val="FFFFFF"/>
              </a:solidFill>
              <a:effectLst>
                <a:outerShdw blurRad="50800" dist="38100" dir="2700000" algn="tl" rotWithShape="0">
                  <a:prstClr val="black">
                    <a:alpha val="43000"/>
                  </a:prstClr>
                </a:outerShdw>
              </a:effectLst>
            </a:endParaRPr>
          </a:p>
        </p:txBody>
      </p:sp>
    </p:spTree>
    <p:extLst>
      <p:ext uri="{BB962C8B-B14F-4D97-AF65-F5344CB8AC3E}">
        <p14:creationId xmlns:p14="http://schemas.microsoft.com/office/powerpoint/2010/main" val="9634290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Ekip">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xmlns="" id="{95B0C2F6-1B8C-43CC-92A5-2D5502929FC9}"/>
              </a:ext>
              <a:ext uri="{C183D7F6-B498-43B3-948B-1728B52AA6E4}">
                <adec:decorative xmlns="" xmlns:adec="http://schemas.microsoft.com/office/drawing/2017/decorative" val="1"/>
              </a:ext>
            </a:extLst>
          </p:cNvPr>
          <p:cNvSpPr/>
          <p:nvPr userDrawn="1"/>
        </p:nvSpPr>
        <p:spPr>
          <a:xfrm>
            <a:off x="643182" y="648230"/>
            <a:ext cx="10902462" cy="1997060"/>
          </a:xfrm>
          <a:prstGeom prst="rect">
            <a:avLst/>
          </a:prstGeom>
          <a:solidFill>
            <a:schemeClr val="tx1">
              <a:lumMod val="75000"/>
              <a:lumOff val="25000"/>
            </a:schemeClr>
          </a:solidFill>
          <a:ln w="6350" cap="flat" cmpd="sng" algn="ctr">
            <a:noFill/>
            <a:prstDash val="solid"/>
          </a:ln>
          <a:effectLst>
            <a:outerShdw blurRad="50800" algn="ctr" rotWithShape="0">
              <a:prstClr val="black">
                <a:alpha val="66000"/>
              </a:prstClr>
            </a:outerShdw>
            <a:softEdge rad="0"/>
          </a:effectLst>
        </p:spPr>
      </p:sp>
      <p:sp>
        <p:nvSpPr>
          <p:cNvPr id="2" name="Başlık 1">
            <a:extLst>
              <a:ext uri="{FF2B5EF4-FFF2-40B4-BE49-F238E27FC236}">
                <a16:creationId xmlns:a16="http://schemas.microsoft.com/office/drawing/2014/main" xmlns="" id="{16983D5E-8A96-4276-9D60-66D16276D065}"/>
              </a:ext>
            </a:extLst>
          </p:cNvPr>
          <p:cNvSpPr>
            <a:spLocks noGrp="1"/>
          </p:cNvSpPr>
          <p:nvPr>
            <p:ph type="title"/>
          </p:nvPr>
        </p:nvSpPr>
        <p:spPr>
          <a:xfrm>
            <a:off x="912391" y="1057276"/>
            <a:ext cx="10364043" cy="1235895"/>
          </a:xfrm>
        </p:spPr>
        <p:txBody>
          <a:bodyPr rtlCol="0"/>
          <a:lstStyle>
            <a:lvl1pPr algn="ctr">
              <a:defRPr>
                <a:solidFill>
                  <a:schemeClr val="bg1"/>
                </a:solidFill>
              </a:defRPr>
            </a:lvl1pPr>
          </a:lstStyle>
          <a:p>
            <a:pPr rtl="0"/>
            <a:r>
              <a:rPr lang="tr-TR" noProof="0"/>
              <a:t>Asıl başlık stilini düzenlemek için tıklayın</a:t>
            </a:r>
          </a:p>
        </p:txBody>
      </p:sp>
      <p:sp>
        <p:nvSpPr>
          <p:cNvPr id="7" name="Dikdörtgen 6">
            <a:extLst>
              <a:ext uri="{FF2B5EF4-FFF2-40B4-BE49-F238E27FC236}">
                <a16:creationId xmlns:a16="http://schemas.microsoft.com/office/drawing/2014/main" xmlns="" id="{FC4707CC-694D-4162-B68A-B7D9345B3F32}"/>
              </a:ext>
              <a:ext uri="{C183D7F6-B498-43B3-948B-1728B52AA6E4}">
                <adec:decorative xmlns="" xmlns:adec="http://schemas.microsoft.com/office/drawing/2017/decorative" val="1"/>
              </a:ext>
            </a:extLst>
          </p:cNvPr>
          <p:cNvSpPr/>
          <p:nvPr userDrawn="1"/>
        </p:nvSpPr>
        <p:spPr>
          <a:xfrm>
            <a:off x="805986" y="814657"/>
            <a:ext cx="10576853" cy="1664208"/>
          </a:xfrm>
          <a:prstGeom prst="rect">
            <a:avLst/>
          </a:prstGeom>
          <a:noFill/>
          <a:ln w="6350" cap="sq" cmpd="sng" algn="ctr">
            <a:solidFill>
              <a:schemeClr val="bg1"/>
            </a:solidFill>
            <a:prstDash val="solid"/>
            <a:miter lim="800000"/>
          </a:ln>
          <a:effectLst/>
        </p:spPr>
      </p:sp>
      <p:sp>
        <p:nvSpPr>
          <p:cNvPr id="21" name="Resim Yer Tutucusu 20">
            <a:extLst>
              <a:ext uri="{FF2B5EF4-FFF2-40B4-BE49-F238E27FC236}">
                <a16:creationId xmlns:a16="http://schemas.microsoft.com/office/drawing/2014/main" xmlns="" id="{079F8F29-0E9E-49F7-93F4-FCC8C82EE115}"/>
              </a:ext>
            </a:extLst>
          </p:cNvPr>
          <p:cNvSpPr>
            <a:spLocks noGrp="1"/>
          </p:cNvSpPr>
          <p:nvPr>
            <p:ph type="pic" sz="quarter" idx="13"/>
          </p:nvPr>
        </p:nvSpPr>
        <p:spPr>
          <a:xfrm>
            <a:off x="609441" y="2884815"/>
            <a:ext cx="2279056" cy="2552700"/>
          </a:xfrm>
          <a:prstGeom prst="rect">
            <a:avLst/>
          </a:prstGeom>
        </p:spPr>
        <p:txBody>
          <a:bodyPr rtlCol="0"/>
          <a:lstStyle/>
          <a:p>
            <a:pPr rtl="0"/>
            <a:endParaRPr lang="tr-TR" noProof="0"/>
          </a:p>
        </p:txBody>
      </p:sp>
      <p:sp>
        <p:nvSpPr>
          <p:cNvPr id="25" name="Metin Yer Tutucusu 27">
            <a:extLst>
              <a:ext uri="{FF2B5EF4-FFF2-40B4-BE49-F238E27FC236}">
                <a16:creationId xmlns:a16="http://schemas.microsoft.com/office/drawing/2014/main" xmlns="" id="{9925214F-17A5-4C60-AADE-6A1BC129895C}"/>
              </a:ext>
            </a:extLst>
          </p:cNvPr>
          <p:cNvSpPr>
            <a:spLocks noGrp="1"/>
          </p:cNvSpPr>
          <p:nvPr>
            <p:ph type="body" sz="quarter" idx="17" hasCustomPrompt="1"/>
          </p:nvPr>
        </p:nvSpPr>
        <p:spPr>
          <a:xfrm>
            <a:off x="609441" y="5635244"/>
            <a:ext cx="2279055" cy="350292"/>
          </a:xfrm>
          <a:prstGeom prst="rect">
            <a:avLst/>
          </a:prstGeom>
        </p:spPr>
        <p:txBody>
          <a:bodyPr rtlCol="0">
            <a:normAutofit/>
          </a:bodyPr>
          <a:lstStyle>
            <a:lvl1pPr marL="0" indent="0" algn="ctr">
              <a:buNone/>
              <a:defRPr lang="en-US" sz="1799" kern="1200" dirty="0" smtClean="0">
                <a:solidFill>
                  <a:schemeClr val="tx1"/>
                </a:solidFill>
                <a:latin typeface="+mn-lt"/>
                <a:ea typeface="+mn-ea"/>
                <a:cs typeface="+mn-cs"/>
              </a:defRPr>
            </a:lvl1pPr>
            <a:lvl2pPr marL="0" indent="0">
              <a:buNone/>
              <a:defRPr/>
            </a:lvl2pPr>
          </a:lstStyle>
          <a:p>
            <a:pPr lvl="0" rtl="0"/>
            <a:r>
              <a:rPr lang="tr-TR" noProof="0"/>
              <a:t>Düzenlemek için tıklayın</a:t>
            </a:r>
          </a:p>
        </p:txBody>
      </p:sp>
      <p:sp>
        <p:nvSpPr>
          <p:cNvPr id="26" name="Metin Yer Tutucusu 27">
            <a:extLst>
              <a:ext uri="{FF2B5EF4-FFF2-40B4-BE49-F238E27FC236}">
                <a16:creationId xmlns:a16="http://schemas.microsoft.com/office/drawing/2014/main" xmlns="" id="{10700E3A-7CD7-4A3D-BA94-0E5BCAC92A8A}"/>
              </a:ext>
            </a:extLst>
          </p:cNvPr>
          <p:cNvSpPr>
            <a:spLocks noGrp="1"/>
          </p:cNvSpPr>
          <p:nvPr>
            <p:ph type="body" sz="quarter" idx="18" hasCustomPrompt="1"/>
          </p:nvPr>
        </p:nvSpPr>
        <p:spPr>
          <a:xfrm>
            <a:off x="609441" y="5912412"/>
            <a:ext cx="2279055" cy="350292"/>
          </a:xfrm>
          <a:prstGeom prst="rect">
            <a:avLst/>
          </a:prstGeom>
        </p:spPr>
        <p:txBody>
          <a:bodyPr rtlCol="0">
            <a:noAutofit/>
          </a:bodyPr>
          <a:lstStyle>
            <a:lvl1pPr marL="0" indent="0" algn="ctr">
              <a:buNone/>
              <a:defRPr lang="en-US" sz="1400" kern="1200" dirty="0" smtClean="0">
                <a:solidFill>
                  <a:schemeClr val="tx1"/>
                </a:solidFill>
                <a:latin typeface="+mn-lt"/>
                <a:ea typeface="+mn-ea"/>
                <a:cs typeface="+mn-cs"/>
              </a:defRPr>
            </a:lvl1pPr>
            <a:lvl2pPr marL="0" indent="0">
              <a:buNone/>
              <a:defRPr/>
            </a:lvl2pPr>
          </a:lstStyle>
          <a:p>
            <a:pPr lvl="0" rtl="0"/>
            <a:r>
              <a:rPr lang="tr-TR" noProof="0"/>
              <a:t>Düzenlemek için tıklayın</a:t>
            </a:r>
          </a:p>
        </p:txBody>
      </p:sp>
      <p:sp>
        <p:nvSpPr>
          <p:cNvPr id="22" name="Resim Yer Tutucusu 20">
            <a:extLst>
              <a:ext uri="{FF2B5EF4-FFF2-40B4-BE49-F238E27FC236}">
                <a16:creationId xmlns:a16="http://schemas.microsoft.com/office/drawing/2014/main" xmlns="" id="{2E6EB481-2A99-4088-95C0-0D5BAFDFF02F}"/>
              </a:ext>
            </a:extLst>
          </p:cNvPr>
          <p:cNvSpPr>
            <a:spLocks noGrp="1"/>
          </p:cNvSpPr>
          <p:nvPr>
            <p:ph type="pic" sz="quarter" idx="14"/>
          </p:nvPr>
        </p:nvSpPr>
        <p:spPr>
          <a:xfrm>
            <a:off x="3495156" y="2884815"/>
            <a:ext cx="2279056" cy="2552700"/>
          </a:xfrm>
          <a:prstGeom prst="rect">
            <a:avLst/>
          </a:prstGeom>
        </p:spPr>
        <p:txBody>
          <a:bodyPr rtlCol="0"/>
          <a:lstStyle/>
          <a:p>
            <a:pPr rtl="0"/>
            <a:endParaRPr lang="tr-TR" noProof="0"/>
          </a:p>
        </p:txBody>
      </p:sp>
      <p:sp>
        <p:nvSpPr>
          <p:cNvPr id="27" name="Metin Yer Tutucusu 27">
            <a:extLst>
              <a:ext uri="{FF2B5EF4-FFF2-40B4-BE49-F238E27FC236}">
                <a16:creationId xmlns:a16="http://schemas.microsoft.com/office/drawing/2014/main" xmlns="" id="{4097BC1F-331F-4D57-993D-EFBB792275DD}"/>
              </a:ext>
            </a:extLst>
          </p:cNvPr>
          <p:cNvSpPr>
            <a:spLocks noGrp="1"/>
          </p:cNvSpPr>
          <p:nvPr>
            <p:ph type="body" sz="quarter" idx="19" hasCustomPrompt="1"/>
          </p:nvPr>
        </p:nvSpPr>
        <p:spPr>
          <a:xfrm>
            <a:off x="3495157" y="5635244"/>
            <a:ext cx="2279055" cy="350292"/>
          </a:xfrm>
          <a:prstGeom prst="rect">
            <a:avLst/>
          </a:prstGeom>
        </p:spPr>
        <p:txBody>
          <a:bodyPr rtlCol="0">
            <a:normAutofit/>
          </a:bodyPr>
          <a:lstStyle>
            <a:lvl1pPr marL="0" indent="0" algn="ctr">
              <a:buNone/>
              <a:defRPr lang="en-US" sz="1799" kern="1200" dirty="0" smtClean="0">
                <a:solidFill>
                  <a:schemeClr val="tx1"/>
                </a:solidFill>
                <a:latin typeface="+mn-lt"/>
                <a:ea typeface="+mn-ea"/>
                <a:cs typeface="+mn-cs"/>
              </a:defRPr>
            </a:lvl1pPr>
            <a:lvl2pPr marL="0" indent="0">
              <a:buNone/>
              <a:defRPr/>
            </a:lvl2pPr>
          </a:lstStyle>
          <a:p>
            <a:pPr lvl="0" rtl="0"/>
            <a:r>
              <a:rPr lang="tr-TR" noProof="0"/>
              <a:t>Düzenlemek için tıklayın</a:t>
            </a:r>
          </a:p>
        </p:txBody>
      </p:sp>
      <p:sp>
        <p:nvSpPr>
          <p:cNvPr id="28" name="Metin Yer Tutucusu 27">
            <a:extLst>
              <a:ext uri="{FF2B5EF4-FFF2-40B4-BE49-F238E27FC236}">
                <a16:creationId xmlns:a16="http://schemas.microsoft.com/office/drawing/2014/main" xmlns="" id="{DCC61962-73A1-4768-8408-43E07ED2C1AB}"/>
              </a:ext>
            </a:extLst>
          </p:cNvPr>
          <p:cNvSpPr>
            <a:spLocks noGrp="1"/>
          </p:cNvSpPr>
          <p:nvPr>
            <p:ph type="body" sz="quarter" idx="20" hasCustomPrompt="1"/>
          </p:nvPr>
        </p:nvSpPr>
        <p:spPr>
          <a:xfrm>
            <a:off x="3495157" y="5912412"/>
            <a:ext cx="2279055" cy="350292"/>
          </a:xfrm>
          <a:prstGeom prst="rect">
            <a:avLst/>
          </a:prstGeom>
        </p:spPr>
        <p:txBody>
          <a:bodyPr rtlCol="0">
            <a:noAutofit/>
          </a:bodyPr>
          <a:lstStyle>
            <a:lvl1pPr marL="0" indent="0" algn="ctr">
              <a:buNone/>
              <a:defRPr lang="en-US" sz="1400" kern="1200" dirty="0" smtClean="0">
                <a:solidFill>
                  <a:schemeClr val="tx1"/>
                </a:solidFill>
                <a:latin typeface="+mn-lt"/>
                <a:ea typeface="+mn-ea"/>
                <a:cs typeface="+mn-cs"/>
              </a:defRPr>
            </a:lvl1pPr>
            <a:lvl2pPr marL="0" indent="0">
              <a:buNone/>
              <a:defRPr/>
            </a:lvl2pPr>
          </a:lstStyle>
          <a:p>
            <a:pPr lvl="0" rtl="0"/>
            <a:r>
              <a:rPr lang="tr-TR" noProof="0"/>
              <a:t>Düzenlemek için tıklayın</a:t>
            </a:r>
          </a:p>
        </p:txBody>
      </p:sp>
      <p:sp>
        <p:nvSpPr>
          <p:cNvPr id="36" name="Alt Bilgi Yer Tutucusu 4">
            <a:extLst>
              <a:ext uri="{FF2B5EF4-FFF2-40B4-BE49-F238E27FC236}">
                <a16:creationId xmlns:a16="http://schemas.microsoft.com/office/drawing/2014/main" xmlns="" id="{8013A142-804D-471C-B2DD-DEC1B8C58502}"/>
              </a:ext>
            </a:extLst>
          </p:cNvPr>
          <p:cNvSpPr>
            <a:spLocks noGrp="1"/>
          </p:cNvSpPr>
          <p:nvPr>
            <p:ph type="ftr" sz="quarter" idx="11"/>
          </p:nvPr>
        </p:nvSpPr>
        <p:spPr>
          <a:xfrm>
            <a:off x="638929" y="6296388"/>
            <a:ext cx="5815085" cy="365760"/>
          </a:xfrm>
        </p:spPr>
        <p:txBody>
          <a:bodyPr rtlCol="0"/>
          <a:lstStyle/>
          <a:p>
            <a:endParaRPr lang="tr-TR">
              <a:solidFill>
                <a:prstClr val="black">
                  <a:lumMod val="85000"/>
                  <a:lumOff val="15000"/>
                </a:prstClr>
              </a:solidFill>
            </a:endParaRPr>
          </a:p>
        </p:txBody>
      </p:sp>
      <p:sp>
        <p:nvSpPr>
          <p:cNvPr id="23" name="Resim Yer Tutucusu 20">
            <a:extLst>
              <a:ext uri="{FF2B5EF4-FFF2-40B4-BE49-F238E27FC236}">
                <a16:creationId xmlns:a16="http://schemas.microsoft.com/office/drawing/2014/main" xmlns="" id="{A231814F-4139-4547-9058-18BF9C9E8833}"/>
              </a:ext>
            </a:extLst>
          </p:cNvPr>
          <p:cNvSpPr>
            <a:spLocks noGrp="1"/>
          </p:cNvSpPr>
          <p:nvPr>
            <p:ph type="pic" sz="quarter" idx="15"/>
          </p:nvPr>
        </p:nvSpPr>
        <p:spPr>
          <a:xfrm>
            <a:off x="6380870" y="2884815"/>
            <a:ext cx="2279056" cy="2552700"/>
          </a:xfrm>
          <a:prstGeom prst="rect">
            <a:avLst/>
          </a:prstGeom>
        </p:spPr>
        <p:txBody>
          <a:bodyPr rtlCol="0"/>
          <a:lstStyle/>
          <a:p>
            <a:pPr rtl="0"/>
            <a:endParaRPr lang="tr-TR" noProof="0"/>
          </a:p>
        </p:txBody>
      </p:sp>
      <p:sp>
        <p:nvSpPr>
          <p:cNvPr id="29" name="Metin Yer Tutucusu 27">
            <a:extLst>
              <a:ext uri="{FF2B5EF4-FFF2-40B4-BE49-F238E27FC236}">
                <a16:creationId xmlns:a16="http://schemas.microsoft.com/office/drawing/2014/main" xmlns="" id="{A6CD17BC-BF82-4EF5-8F4B-8D615A2FD248}"/>
              </a:ext>
            </a:extLst>
          </p:cNvPr>
          <p:cNvSpPr>
            <a:spLocks noGrp="1"/>
          </p:cNvSpPr>
          <p:nvPr>
            <p:ph type="body" sz="quarter" idx="21" hasCustomPrompt="1"/>
          </p:nvPr>
        </p:nvSpPr>
        <p:spPr>
          <a:xfrm>
            <a:off x="6380874" y="5635244"/>
            <a:ext cx="2279055" cy="350292"/>
          </a:xfrm>
          <a:prstGeom prst="rect">
            <a:avLst/>
          </a:prstGeom>
        </p:spPr>
        <p:txBody>
          <a:bodyPr rtlCol="0">
            <a:normAutofit/>
          </a:bodyPr>
          <a:lstStyle>
            <a:lvl1pPr marL="0" indent="0" algn="ctr">
              <a:buNone/>
              <a:defRPr lang="en-US" sz="1799" kern="1200" dirty="0" smtClean="0">
                <a:solidFill>
                  <a:schemeClr val="tx1"/>
                </a:solidFill>
                <a:latin typeface="+mn-lt"/>
                <a:ea typeface="+mn-ea"/>
                <a:cs typeface="+mn-cs"/>
              </a:defRPr>
            </a:lvl1pPr>
            <a:lvl2pPr marL="0" indent="0">
              <a:buNone/>
              <a:defRPr/>
            </a:lvl2pPr>
          </a:lstStyle>
          <a:p>
            <a:pPr lvl="0" rtl="0"/>
            <a:r>
              <a:rPr lang="tr-TR" noProof="0"/>
              <a:t>Düzenlemek için tıklayın</a:t>
            </a:r>
          </a:p>
        </p:txBody>
      </p:sp>
      <p:sp>
        <p:nvSpPr>
          <p:cNvPr id="30" name="Metin Yer Tutucusu 27">
            <a:extLst>
              <a:ext uri="{FF2B5EF4-FFF2-40B4-BE49-F238E27FC236}">
                <a16:creationId xmlns:a16="http://schemas.microsoft.com/office/drawing/2014/main" xmlns="" id="{CA5F4D35-7EF1-463D-8005-F3950B654127}"/>
              </a:ext>
            </a:extLst>
          </p:cNvPr>
          <p:cNvSpPr>
            <a:spLocks noGrp="1"/>
          </p:cNvSpPr>
          <p:nvPr>
            <p:ph type="body" sz="quarter" idx="22" hasCustomPrompt="1"/>
          </p:nvPr>
        </p:nvSpPr>
        <p:spPr>
          <a:xfrm>
            <a:off x="6380874" y="5912412"/>
            <a:ext cx="2279055" cy="350292"/>
          </a:xfrm>
          <a:prstGeom prst="rect">
            <a:avLst/>
          </a:prstGeom>
        </p:spPr>
        <p:txBody>
          <a:bodyPr rtlCol="0">
            <a:noAutofit/>
          </a:bodyPr>
          <a:lstStyle>
            <a:lvl1pPr marL="0" indent="0" algn="ctr">
              <a:buNone/>
              <a:defRPr lang="en-US" sz="1400" kern="1200" dirty="0" smtClean="0">
                <a:solidFill>
                  <a:schemeClr val="tx1"/>
                </a:solidFill>
                <a:latin typeface="+mn-lt"/>
                <a:ea typeface="+mn-ea"/>
                <a:cs typeface="+mn-cs"/>
              </a:defRPr>
            </a:lvl1pPr>
            <a:lvl2pPr marL="0" indent="0">
              <a:buNone/>
              <a:defRPr/>
            </a:lvl2pPr>
          </a:lstStyle>
          <a:p>
            <a:pPr lvl="0" rtl="0"/>
            <a:r>
              <a:rPr lang="tr-TR" noProof="0"/>
              <a:t>Düzenlemek için tıklayın</a:t>
            </a:r>
          </a:p>
        </p:txBody>
      </p:sp>
      <p:sp>
        <p:nvSpPr>
          <p:cNvPr id="24" name="Resim Yer Tutucusu 20">
            <a:extLst>
              <a:ext uri="{FF2B5EF4-FFF2-40B4-BE49-F238E27FC236}">
                <a16:creationId xmlns:a16="http://schemas.microsoft.com/office/drawing/2014/main" xmlns="" id="{6CDB3226-AAE1-4106-A166-12BCFA73DA18}"/>
              </a:ext>
            </a:extLst>
          </p:cNvPr>
          <p:cNvSpPr>
            <a:spLocks noGrp="1"/>
          </p:cNvSpPr>
          <p:nvPr>
            <p:ph type="pic" sz="quarter" idx="16"/>
          </p:nvPr>
        </p:nvSpPr>
        <p:spPr>
          <a:xfrm>
            <a:off x="9266587" y="2884815"/>
            <a:ext cx="2279056" cy="2552700"/>
          </a:xfrm>
          <a:prstGeom prst="rect">
            <a:avLst/>
          </a:prstGeom>
        </p:spPr>
        <p:txBody>
          <a:bodyPr rtlCol="0"/>
          <a:lstStyle/>
          <a:p>
            <a:pPr rtl="0"/>
            <a:endParaRPr lang="tr-TR" noProof="0"/>
          </a:p>
        </p:txBody>
      </p:sp>
      <p:sp>
        <p:nvSpPr>
          <p:cNvPr id="31" name="Metin Yer Tutucusu 27">
            <a:extLst>
              <a:ext uri="{FF2B5EF4-FFF2-40B4-BE49-F238E27FC236}">
                <a16:creationId xmlns:a16="http://schemas.microsoft.com/office/drawing/2014/main" xmlns="" id="{C3CD8083-90C5-4685-A286-1A99E5DC3125}"/>
              </a:ext>
            </a:extLst>
          </p:cNvPr>
          <p:cNvSpPr>
            <a:spLocks noGrp="1"/>
          </p:cNvSpPr>
          <p:nvPr>
            <p:ph type="body" sz="quarter" idx="23" hasCustomPrompt="1"/>
          </p:nvPr>
        </p:nvSpPr>
        <p:spPr>
          <a:xfrm>
            <a:off x="9266589" y="5635244"/>
            <a:ext cx="2279055" cy="350292"/>
          </a:xfrm>
          <a:prstGeom prst="rect">
            <a:avLst/>
          </a:prstGeom>
        </p:spPr>
        <p:txBody>
          <a:bodyPr rtlCol="0">
            <a:normAutofit/>
          </a:bodyPr>
          <a:lstStyle>
            <a:lvl1pPr marL="0" indent="0" algn="ctr">
              <a:buNone/>
              <a:defRPr lang="en-US" sz="1799" kern="1200" dirty="0" smtClean="0">
                <a:solidFill>
                  <a:schemeClr val="tx1"/>
                </a:solidFill>
                <a:latin typeface="+mn-lt"/>
                <a:ea typeface="+mn-ea"/>
                <a:cs typeface="+mn-cs"/>
              </a:defRPr>
            </a:lvl1pPr>
            <a:lvl2pPr marL="0" indent="0">
              <a:buNone/>
              <a:defRPr/>
            </a:lvl2pPr>
          </a:lstStyle>
          <a:p>
            <a:pPr lvl="0" rtl="0"/>
            <a:r>
              <a:rPr lang="tr-TR" noProof="0"/>
              <a:t>Düzenlemek için tıklayın</a:t>
            </a:r>
          </a:p>
        </p:txBody>
      </p:sp>
      <p:sp>
        <p:nvSpPr>
          <p:cNvPr id="32" name="Metin Yer Tutucusu 27">
            <a:extLst>
              <a:ext uri="{FF2B5EF4-FFF2-40B4-BE49-F238E27FC236}">
                <a16:creationId xmlns:a16="http://schemas.microsoft.com/office/drawing/2014/main" xmlns="" id="{5FB222BC-D05B-4E76-A0DC-25657322AF84}"/>
              </a:ext>
            </a:extLst>
          </p:cNvPr>
          <p:cNvSpPr>
            <a:spLocks noGrp="1"/>
          </p:cNvSpPr>
          <p:nvPr>
            <p:ph type="body" sz="quarter" idx="24" hasCustomPrompt="1"/>
          </p:nvPr>
        </p:nvSpPr>
        <p:spPr>
          <a:xfrm>
            <a:off x="9266589" y="5912412"/>
            <a:ext cx="2279055" cy="350292"/>
          </a:xfrm>
          <a:prstGeom prst="rect">
            <a:avLst/>
          </a:prstGeom>
        </p:spPr>
        <p:txBody>
          <a:bodyPr rtlCol="0">
            <a:noAutofit/>
          </a:bodyPr>
          <a:lstStyle>
            <a:lvl1pPr marL="0" indent="0" algn="ctr">
              <a:buNone/>
              <a:defRPr lang="en-US" sz="1400" kern="1200" dirty="0" smtClean="0">
                <a:solidFill>
                  <a:schemeClr val="tx1"/>
                </a:solidFill>
                <a:latin typeface="+mn-lt"/>
                <a:ea typeface="+mn-ea"/>
                <a:cs typeface="+mn-cs"/>
              </a:defRPr>
            </a:lvl1pPr>
            <a:lvl2pPr marL="0" indent="0">
              <a:buNone/>
              <a:defRPr/>
            </a:lvl2pPr>
          </a:lstStyle>
          <a:p>
            <a:pPr lvl="0" rtl="0"/>
            <a:r>
              <a:rPr lang="tr-TR" noProof="0"/>
              <a:t>Düzenlemek için tıklayın</a:t>
            </a:r>
          </a:p>
        </p:txBody>
      </p:sp>
      <p:cxnSp>
        <p:nvCxnSpPr>
          <p:cNvPr id="9" name="Düz Bağlayıcı 8">
            <a:extLst>
              <a:ext uri="{FF2B5EF4-FFF2-40B4-BE49-F238E27FC236}">
                <a16:creationId xmlns:a16="http://schemas.microsoft.com/office/drawing/2014/main" xmlns="" id="{4D6FBB75-8D79-4225-A448-37C04F053D3B}"/>
              </a:ext>
              <a:ext uri="{C183D7F6-B498-43B3-948B-1728B52AA6E4}">
                <adec:decorative xmlns="" xmlns:adec="http://schemas.microsoft.com/office/drawing/2017/decorative" val="1"/>
              </a:ext>
            </a:extLst>
          </p:cNvPr>
          <p:cNvCxnSpPr/>
          <p:nvPr userDrawn="1"/>
        </p:nvCxnSpPr>
        <p:spPr>
          <a:xfrm>
            <a:off x="3191827" y="3310654"/>
            <a:ext cx="0" cy="1747157"/>
          </a:xfrm>
          <a:prstGeom prst="line">
            <a:avLst/>
          </a:prstGeom>
          <a:ln w="127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0" name="Düz Bağlayıcı 9">
            <a:extLst>
              <a:ext uri="{FF2B5EF4-FFF2-40B4-BE49-F238E27FC236}">
                <a16:creationId xmlns:a16="http://schemas.microsoft.com/office/drawing/2014/main" xmlns="" id="{D4C41CC5-2A7C-4774-98CE-C7212DFDCC08}"/>
              </a:ext>
              <a:ext uri="{C183D7F6-B498-43B3-948B-1728B52AA6E4}">
                <adec:decorative xmlns="" xmlns:adec="http://schemas.microsoft.com/office/drawing/2017/decorative" val="1"/>
              </a:ext>
            </a:extLst>
          </p:cNvPr>
          <p:cNvCxnSpPr/>
          <p:nvPr userDrawn="1"/>
        </p:nvCxnSpPr>
        <p:spPr>
          <a:xfrm>
            <a:off x="6077541" y="3310654"/>
            <a:ext cx="0" cy="1747157"/>
          </a:xfrm>
          <a:prstGeom prst="line">
            <a:avLst/>
          </a:prstGeom>
          <a:ln w="127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1" name="Düz Bağlayıcı 10">
            <a:extLst>
              <a:ext uri="{FF2B5EF4-FFF2-40B4-BE49-F238E27FC236}">
                <a16:creationId xmlns:a16="http://schemas.microsoft.com/office/drawing/2014/main" xmlns="" id="{A2861725-0EF3-4133-B06C-063F42B11115}"/>
              </a:ext>
              <a:ext uri="{C183D7F6-B498-43B3-948B-1728B52AA6E4}">
                <adec:decorative xmlns="" xmlns:adec="http://schemas.microsoft.com/office/drawing/2017/decorative" val="1"/>
              </a:ext>
            </a:extLst>
          </p:cNvPr>
          <p:cNvCxnSpPr/>
          <p:nvPr userDrawn="1"/>
        </p:nvCxnSpPr>
        <p:spPr>
          <a:xfrm>
            <a:off x="8963255" y="3310654"/>
            <a:ext cx="0" cy="1747157"/>
          </a:xfrm>
          <a:prstGeom prst="line">
            <a:avLst/>
          </a:prstGeom>
          <a:ln w="127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5" name="Tarih Yer Tutucusu 3">
            <a:extLst>
              <a:ext uri="{FF2B5EF4-FFF2-40B4-BE49-F238E27FC236}">
                <a16:creationId xmlns:a16="http://schemas.microsoft.com/office/drawing/2014/main" xmlns="" id="{7FDBCC4A-1C49-4C93-AD45-AD78087E23D6}"/>
              </a:ext>
            </a:extLst>
          </p:cNvPr>
          <p:cNvSpPr txBox="1">
            <a:spLocks/>
          </p:cNvSpPr>
          <p:nvPr userDrawn="1"/>
        </p:nvSpPr>
        <p:spPr>
          <a:xfrm>
            <a:off x="7682496" y="6296388"/>
            <a:ext cx="2892292" cy="365760"/>
          </a:xfrm>
          <a:prstGeom prst="rect">
            <a:avLst/>
          </a:prstGeom>
        </p:spPr>
        <p:txBody>
          <a:bodyPr vert="horz" lIns="91416" tIns="45708" rIns="91416" bIns="45708"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tr-TR" sz="1000">
                <a:solidFill>
                  <a:prstClr val="black">
                    <a:lumMod val="75000"/>
                    <a:lumOff val="25000"/>
                  </a:prstClr>
                </a:solidFill>
              </a:rPr>
              <a:t>20XX</a:t>
            </a:r>
          </a:p>
        </p:txBody>
      </p:sp>
      <p:sp>
        <p:nvSpPr>
          <p:cNvPr id="37" name="Slayt Numarası Yer Tutucusu 5">
            <a:extLst>
              <a:ext uri="{FF2B5EF4-FFF2-40B4-BE49-F238E27FC236}">
                <a16:creationId xmlns:a16="http://schemas.microsoft.com/office/drawing/2014/main" xmlns="" id="{5EB09A52-50AB-4593-BCB7-23D4AEC88507}"/>
              </a:ext>
            </a:extLst>
          </p:cNvPr>
          <p:cNvSpPr>
            <a:spLocks noGrp="1"/>
          </p:cNvSpPr>
          <p:nvPr userDrawn="1">
            <p:ph type="sldNum" sz="quarter" idx="12"/>
          </p:nvPr>
        </p:nvSpPr>
        <p:spPr>
          <a:xfrm>
            <a:off x="10534977" y="6286556"/>
            <a:ext cx="837982" cy="365760"/>
          </a:xfrm>
        </p:spPr>
        <p:txBody>
          <a:bodyPr rtlCol="0"/>
          <a:lstStyle/>
          <a:p>
            <a:fld id="{34B7E4EF-A1BD-40F4-AB7B-04F084DD991D}" type="slidenum">
              <a:rPr lang="tr-TR" smtClean="0">
                <a:solidFill>
                  <a:prstClr val="black">
                    <a:lumMod val="75000"/>
                    <a:lumOff val="25000"/>
                  </a:prstClr>
                </a:solidFill>
              </a:rPr>
              <a:pPr/>
              <a:t>‹#›</a:t>
            </a:fld>
            <a:endParaRPr lang="tr-TR">
              <a:solidFill>
                <a:prstClr val="black">
                  <a:lumMod val="75000"/>
                  <a:lumOff val="25000"/>
                </a:prstClr>
              </a:solidFill>
            </a:endParaRPr>
          </a:p>
        </p:txBody>
      </p:sp>
    </p:spTree>
    <p:extLst>
      <p:ext uri="{BB962C8B-B14F-4D97-AF65-F5344CB8AC3E}">
        <p14:creationId xmlns:p14="http://schemas.microsoft.com/office/powerpoint/2010/main" val="13283193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Bölüm üst bilgisi">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xmlns="" id="{4C4A46BB-9B50-4F09-9059-DA78048129D4}"/>
              </a:ext>
            </a:extLst>
          </p:cNvPr>
          <p:cNvSpPr/>
          <p:nvPr userDrawn="1"/>
        </p:nvSpPr>
        <p:spPr>
          <a:xfrm>
            <a:off x="5693584" y="1808532"/>
            <a:ext cx="5451107" cy="3240936"/>
          </a:xfrm>
          <a:prstGeom prst="rect">
            <a:avLst/>
          </a:prstGeom>
          <a:solidFill>
            <a:schemeClr val="tx1">
              <a:lumMod val="75000"/>
              <a:lumOff val="25000"/>
            </a:schemeClr>
          </a:solidFill>
          <a:ln w="6350" cap="sq" cmpd="sng" algn="ctr">
            <a:noFill/>
            <a:prstDash val="solid"/>
            <a:miter lim="800000"/>
          </a:ln>
          <a:effectLst/>
        </p:spPr>
      </p:sp>
      <p:sp>
        <p:nvSpPr>
          <p:cNvPr id="2" name="Başlık 1">
            <a:extLst>
              <a:ext uri="{FF2B5EF4-FFF2-40B4-BE49-F238E27FC236}">
                <a16:creationId xmlns:a16="http://schemas.microsoft.com/office/drawing/2014/main" xmlns="" id="{AF26F410-6A1D-427A-8C06-A0023004F50B}"/>
              </a:ext>
            </a:extLst>
          </p:cNvPr>
          <p:cNvSpPr>
            <a:spLocks noGrp="1"/>
          </p:cNvSpPr>
          <p:nvPr>
            <p:ph type="title" hasCustomPrompt="1"/>
          </p:nvPr>
        </p:nvSpPr>
        <p:spPr>
          <a:xfrm>
            <a:off x="6032222" y="2735222"/>
            <a:ext cx="4773831" cy="851219"/>
          </a:xfrm>
        </p:spPr>
        <p:txBody>
          <a:bodyPr rtlCol="0"/>
          <a:lstStyle>
            <a:lvl1pPr algn="ctr">
              <a:defRPr>
                <a:solidFill>
                  <a:schemeClr val="bg1"/>
                </a:solidFill>
              </a:defRPr>
            </a:lvl1pPr>
          </a:lstStyle>
          <a:p>
            <a:pPr rtl="0"/>
            <a:r>
              <a:rPr lang="tr-TR" noProof="0"/>
              <a:t>Düzenlemek için tıklayın</a:t>
            </a:r>
          </a:p>
        </p:txBody>
      </p:sp>
      <p:sp>
        <p:nvSpPr>
          <p:cNvPr id="7" name="Dikdörtgen 6">
            <a:extLst>
              <a:ext uri="{FF2B5EF4-FFF2-40B4-BE49-F238E27FC236}">
                <a16:creationId xmlns:a16="http://schemas.microsoft.com/office/drawing/2014/main" xmlns="" id="{7DDF1FF2-5B9A-4BE9-AD3C-F215F0D25F7A}"/>
              </a:ext>
            </a:extLst>
          </p:cNvPr>
          <p:cNvSpPr/>
          <p:nvPr userDrawn="1"/>
        </p:nvSpPr>
        <p:spPr>
          <a:xfrm>
            <a:off x="5859483" y="1975104"/>
            <a:ext cx="5119307" cy="2907792"/>
          </a:xfrm>
          <a:prstGeom prst="rect">
            <a:avLst/>
          </a:prstGeom>
          <a:noFill/>
          <a:ln w="6350" cap="sq" cmpd="sng" algn="ctr">
            <a:solidFill>
              <a:schemeClr val="bg1"/>
            </a:solidFill>
            <a:prstDash val="solid"/>
            <a:miter lim="800000"/>
          </a:ln>
          <a:effectLst>
            <a:softEdge rad="0"/>
          </a:effectLst>
        </p:spPr>
      </p:sp>
      <p:sp>
        <p:nvSpPr>
          <p:cNvPr id="9" name="Alt Başlık 2">
            <a:extLst>
              <a:ext uri="{FF2B5EF4-FFF2-40B4-BE49-F238E27FC236}">
                <a16:creationId xmlns:a16="http://schemas.microsoft.com/office/drawing/2014/main" xmlns="" id="{04FC6A22-F9EC-4E20-B9CC-F012FA8E4C27}"/>
              </a:ext>
            </a:extLst>
          </p:cNvPr>
          <p:cNvSpPr>
            <a:spLocks noGrp="1"/>
          </p:cNvSpPr>
          <p:nvPr>
            <p:ph type="subTitle" idx="1" hasCustomPrompt="1"/>
          </p:nvPr>
        </p:nvSpPr>
        <p:spPr>
          <a:xfrm>
            <a:off x="6032222" y="3995988"/>
            <a:ext cx="4773831" cy="559656"/>
          </a:xfrm>
          <a:prstGeom prst="rect">
            <a:avLst/>
          </a:prstGeom>
        </p:spPr>
        <p:txBody>
          <a:bodyPr rtlCol="0"/>
          <a:lstStyle>
            <a:lvl1pPr marL="0" indent="0" algn="ctr">
              <a:buNone/>
              <a:defRPr>
                <a:solidFill>
                  <a:schemeClr val="bg1"/>
                </a:solidFill>
              </a:defRPr>
            </a:lvl1pPr>
          </a:lstStyle>
          <a:p>
            <a:pPr rtl="0"/>
            <a:r>
              <a:rPr lang="tr-TR" noProof="0">
                <a:solidFill>
                  <a:schemeClr val="tx1"/>
                </a:solidFill>
              </a:rPr>
              <a:t>Alt Başlık</a:t>
            </a:r>
          </a:p>
        </p:txBody>
      </p:sp>
      <p:sp>
        <p:nvSpPr>
          <p:cNvPr id="10" name="Tarih Yer Tutucusu 17">
            <a:extLst>
              <a:ext uri="{FF2B5EF4-FFF2-40B4-BE49-F238E27FC236}">
                <a16:creationId xmlns:a16="http://schemas.microsoft.com/office/drawing/2014/main" xmlns="" id="{ABF19E1F-D7E9-4D44-9873-8D8DDC338F7E}"/>
              </a:ext>
            </a:extLst>
          </p:cNvPr>
          <p:cNvSpPr txBox="1">
            <a:spLocks/>
          </p:cNvSpPr>
          <p:nvPr userDrawn="1"/>
        </p:nvSpPr>
        <p:spPr>
          <a:xfrm>
            <a:off x="7367851" y="2040250"/>
            <a:ext cx="2102572" cy="315209"/>
          </a:xfrm>
          <a:prstGeom prst="rect">
            <a:avLst/>
          </a:prstGeom>
        </p:spPr>
        <p:txBody>
          <a:bodyPr vert="horz" lIns="91416" tIns="45708" rIns="91416" bIns="45708"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defTabSz="914126">
              <a:defRPr/>
            </a:pPr>
            <a:r>
              <a:rPr lang="tr-TR" sz="1300">
                <a:solidFill>
                  <a:prstClr val="white"/>
                </a:solidFill>
              </a:rPr>
              <a:t>20XX</a:t>
            </a:r>
          </a:p>
        </p:txBody>
      </p:sp>
      <p:sp>
        <p:nvSpPr>
          <p:cNvPr id="22" name="Resim Yer Tutucusu 21">
            <a:extLst>
              <a:ext uri="{FF2B5EF4-FFF2-40B4-BE49-F238E27FC236}">
                <a16:creationId xmlns:a16="http://schemas.microsoft.com/office/drawing/2014/main" xmlns="" id="{93C72E99-B7BE-4F82-AD93-38765570DB39}"/>
              </a:ext>
            </a:extLst>
          </p:cNvPr>
          <p:cNvSpPr>
            <a:spLocks noGrp="1"/>
          </p:cNvSpPr>
          <p:nvPr>
            <p:ph type="pic" sz="quarter" idx="10"/>
          </p:nvPr>
        </p:nvSpPr>
        <p:spPr>
          <a:xfrm>
            <a:off x="0" y="0"/>
            <a:ext cx="12188825" cy="6858000"/>
          </a:xfrm>
          <a:custGeom>
            <a:avLst/>
            <a:gdLst>
              <a:gd name="connsiteX0" fmla="*/ 5695067 w 12192000"/>
              <a:gd name="connsiteY0" fmla="*/ 1808532 h 6858000"/>
              <a:gd name="connsiteX1" fmla="*/ 5695067 w 12192000"/>
              <a:gd name="connsiteY1" fmla="*/ 5049468 h 6858000"/>
              <a:gd name="connsiteX2" fmla="*/ 11147594 w 12192000"/>
              <a:gd name="connsiteY2" fmla="*/ 5049468 h 6858000"/>
              <a:gd name="connsiteX3" fmla="*/ 11147594 w 12192000"/>
              <a:gd name="connsiteY3" fmla="*/ 1808532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5695067" y="1808532"/>
                </a:moveTo>
                <a:lnTo>
                  <a:pt x="5695067" y="5049468"/>
                </a:lnTo>
                <a:lnTo>
                  <a:pt x="11147594" y="5049468"/>
                </a:lnTo>
                <a:lnTo>
                  <a:pt x="11147594" y="1808532"/>
                </a:lnTo>
                <a:close/>
                <a:moveTo>
                  <a:pt x="0" y="0"/>
                </a:moveTo>
                <a:lnTo>
                  <a:pt x="12192000" y="0"/>
                </a:lnTo>
                <a:lnTo>
                  <a:pt x="12192000" y="6858000"/>
                </a:lnTo>
                <a:lnTo>
                  <a:pt x="0" y="6858000"/>
                </a:lnTo>
                <a:close/>
              </a:path>
            </a:pathLst>
          </a:custGeom>
        </p:spPr>
        <p:txBody>
          <a:bodyPr wrap="square" rtlCol="0">
            <a:noAutofit/>
          </a:bodyPr>
          <a:lstStyle/>
          <a:p>
            <a:pPr rtl="0"/>
            <a:endParaRPr lang="tr-TR" noProof="0"/>
          </a:p>
        </p:txBody>
      </p:sp>
    </p:spTree>
    <p:extLst>
      <p:ext uri="{BB962C8B-B14F-4D97-AF65-F5344CB8AC3E}">
        <p14:creationId xmlns:p14="http://schemas.microsoft.com/office/powerpoint/2010/main" val="29249383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Özet">
    <p:bg>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xmlns="" id="{349982C2-1320-41E5-A31C-D8DA5C8A462F}"/>
              </a:ext>
              <a:ext uri="{C183D7F6-B498-43B3-948B-1728B52AA6E4}">
                <adec:decorative xmlns="" xmlns:adec="http://schemas.microsoft.com/office/drawing/2017/decorative" val="1"/>
              </a:ext>
            </a:extLst>
          </p:cNvPr>
          <p:cNvSpPr/>
          <p:nvPr userDrawn="1"/>
        </p:nvSpPr>
        <p:spPr>
          <a:xfrm>
            <a:off x="0" y="0"/>
            <a:ext cx="12188825" cy="6858000"/>
          </a:xfrm>
          <a:prstGeom prst="rect">
            <a:avLst/>
          </a:prstGeom>
          <a:solidFill>
            <a:schemeClr val="bg1">
              <a:lumMod val="75000"/>
              <a:lumOff val="25000"/>
            </a:schemeClr>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defTabSz="914126"/>
            <a:endParaRPr lang="tr-TR" sz="1799">
              <a:solidFill>
                <a:prstClr val="white"/>
              </a:solidFill>
            </a:endParaRPr>
          </a:p>
        </p:txBody>
      </p:sp>
      <p:sp>
        <p:nvSpPr>
          <p:cNvPr id="7" name="Dikdörtgen 6">
            <a:extLst>
              <a:ext uri="{FF2B5EF4-FFF2-40B4-BE49-F238E27FC236}">
                <a16:creationId xmlns:a16="http://schemas.microsoft.com/office/drawing/2014/main" xmlns="" id="{EC563FB1-76A9-4E53-9493-2B8680D68662}"/>
              </a:ext>
              <a:ext uri="{C183D7F6-B498-43B3-948B-1728B52AA6E4}">
                <adec:decorative xmlns="" xmlns:adec="http://schemas.microsoft.com/office/drawing/2017/decorative" val="1"/>
              </a:ext>
            </a:extLst>
          </p:cNvPr>
          <p:cNvSpPr/>
          <p:nvPr userDrawn="1"/>
        </p:nvSpPr>
        <p:spPr>
          <a:xfrm>
            <a:off x="4447" y="0"/>
            <a:ext cx="4649911" cy="6858000"/>
          </a:xfrm>
          <a:prstGeom prst="rect">
            <a:avLst/>
          </a:prstGeom>
          <a:solidFill>
            <a:schemeClr val="tx1"/>
          </a:solidFill>
          <a:ln>
            <a:noFill/>
          </a:ln>
          <a:effectLst>
            <a:innerShdw blurRad="63500" dist="31750">
              <a:prstClr val="black">
                <a:alpha val="42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tr-TR" sz="1799">
              <a:solidFill>
                <a:prstClr val="white"/>
              </a:solidFill>
            </a:endParaRPr>
          </a:p>
        </p:txBody>
      </p:sp>
      <p:sp>
        <p:nvSpPr>
          <p:cNvPr id="9" name="Dikdörtgen 8">
            <a:extLst>
              <a:ext uri="{FF2B5EF4-FFF2-40B4-BE49-F238E27FC236}">
                <a16:creationId xmlns:a16="http://schemas.microsoft.com/office/drawing/2014/main" xmlns="" id="{7C8F116A-4F5C-40E2-836F-919B8B939AD2}"/>
              </a:ext>
              <a:ext uri="{C183D7F6-B498-43B3-948B-1728B52AA6E4}">
                <adec:decorative xmlns="" xmlns:adec="http://schemas.microsoft.com/office/drawing/2017/decorative" val="1"/>
              </a:ext>
            </a:extLst>
          </p:cNvPr>
          <p:cNvSpPr/>
          <p:nvPr userDrawn="1"/>
        </p:nvSpPr>
        <p:spPr>
          <a:xfrm>
            <a:off x="1272" y="4123592"/>
            <a:ext cx="4653084" cy="91440"/>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tr-TR" sz="1799">
              <a:solidFill>
                <a:prstClr val="white"/>
              </a:solidFill>
            </a:endParaRPr>
          </a:p>
        </p:txBody>
      </p:sp>
      <p:sp>
        <p:nvSpPr>
          <p:cNvPr id="10" name="Dikdörtgen 9">
            <a:extLst>
              <a:ext uri="{FF2B5EF4-FFF2-40B4-BE49-F238E27FC236}">
                <a16:creationId xmlns:a16="http://schemas.microsoft.com/office/drawing/2014/main" xmlns="" id="{2027D978-81FB-4612-81AA-B7123E0D5B0C}"/>
              </a:ext>
              <a:ext uri="{C183D7F6-B498-43B3-948B-1728B52AA6E4}">
                <adec:decorative xmlns="" xmlns:adec="http://schemas.microsoft.com/office/drawing/2017/decorative" val="1"/>
              </a:ext>
            </a:extLst>
          </p:cNvPr>
          <p:cNvSpPr/>
          <p:nvPr userDrawn="1"/>
        </p:nvSpPr>
        <p:spPr>
          <a:xfrm>
            <a:off x="2283694" y="0"/>
            <a:ext cx="91416" cy="4206240"/>
          </a:xfrm>
          <a:prstGeom prst="rect">
            <a:avLst/>
          </a:prstGeom>
          <a:solidFill>
            <a:schemeClr val="bg1">
              <a:lumMod val="75000"/>
              <a:lumOff val="25000"/>
            </a:schemeClr>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defTabSz="914126"/>
            <a:endParaRPr lang="tr-TR" sz="1799">
              <a:solidFill>
                <a:prstClr val="white"/>
              </a:solidFill>
            </a:endParaRPr>
          </a:p>
        </p:txBody>
      </p:sp>
      <p:sp>
        <p:nvSpPr>
          <p:cNvPr id="13" name="Dikdörtgen 12">
            <a:extLst>
              <a:ext uri="{FF2B5EF4-FFF2-40B4-BE49-F238E27FC236}">
                <a16:creationId xmlns:a16="http://schemas.microsoft.com/office/drawing/2014/main" xmlns="" id="{600DC717-7560-4850-A68A-A881C97F3711}"/>
              </a:ext>
              <a:ext uri="{C183D7F6-B498-43B3-948B-1728B52AA6E4}">
                <adec:decorative xmlns="" xmlns:adec="http://schemas.microsoft.com/office/drawing/2017/decorative" val="1"/>
              </a:ext>
            </a:extLst>
          </p:cNvPr>
          <p:cNvSpPr/>
          <p:nvPr userDrawn="1"/>
        </p:nvSpPr>
        <p:spPr>
          <a:xfrm>
            <a:off x="2283694" y="2057400"/>
            <a:ext cx="2376821" cy="91440"/>
          </a:xfrm>
          <a:prstGeom prst="rect">
            <a:avLst/>
          </a:prstGeom>
          <a:solidFill>
            <a:schemeClr val="bg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tr-TR" sz="1799">
              <a:solidFill>
                <a:prstClr val="white"/>
              </a:solidFill>
            </a:endParaRPr>
          </a:p>
        </p:txBody>
      </p:sp>
      <p:sp>
        <p:nvSpPr>
          <p:cNvPr id="17" name="Dikdörtgen 16">
            <a:extLst>
              <a:ext uri="{FF2B5EF4-FFF2-40B4-BE49-F238E27FC236}">
                <a16:creationId xmlns:a16="http://schemas.microsoft.com/office/drawing/2014/main" xmlns="" id="{69F22527-F181-4C80-9977-C9894355CA8D}"/>
              </a:ext>
              <a:ext uri="{C183D7F6-B498-43B3-948B-1728B52AA6E4}">
                <adec:decorative xmlns="" xmlns:adec="http://schemas.microsoft.com/office/drawing/2017/decorative" val="1"/>
              </a:ext>
            </a:extLst>
          </p:cNvPr>
          <p:cNvSpPr/>
          <p:nvPr userDrawn="1"/>
        </p:nvSpPr>
        <p:spPr>
          <a:xfrm>
            <a:off x="5612566" y="971453"/>
            <a:ext cx="5622096" cy="4910328"/>
          </a:xfrm>
          <a:prstGeom prst="rect">
            <a:avLst/>
          </a:prstGeom>
          <a:noFill/>
          <a:ln w="6350" cap="sq" cmpd="sng" algn="ctr">
            <a:solidFill>
              <a:schemeClr val="bg1">
                <a:lumMod val="75000"/>
                <a:lumOff val="25000"/>
              </a:schemeClr>
            </a:solidFill>
            <a:prstDash val="solid"/>
            <a:miter lim="800000"/>
          </a:ln>
          <a:effectLst/>
        </p:spPr>
      </p:sp>
      <p:sp>
        <p:nvSpPr>
          <p:cNvPr id="16" name="Dikdörtgen 15">
            <a:extLst>
              <a:ext uri="{FF2B5EF4-FFF2-40B4-BE49-F238E27FC236}">
                <a16:creationId xmlns:a16="http://schemas.microsoft.com/office/drawing/2014/main" xmlns="" id="{7CABAC30-6A2F-4907-8502-17DF9AEEE9CD}"/>
              </a:ext>
              <a:ext uri="{C183D7F6-B498-43B3-948B-1728B52AA6E4}">
                <adec:decorative xmlns="" xmlns:adec="http://schemas.microsoft.com/office/drawing/2017/decorative" val="1"/>
              </a:ext>
            </a:extLst>
          </p:cNvPr>
          <p:cNvSpPr/>
          <p:nvPr userDrawn="1"/>
        </p:nvSpPr>
        <p:spPr>
          <a:xfrm>
            <a:off x="5446882" y="806861"/>
            <a:ext cx="5953466" cy="5239512"/>
          </a:xfrm>
          <a:prstGeom prst="rect">
            <a:avLst/>
          </a:prstGeom>
          <a:solidFill>
            <a:schemeClr val="tx1"/>
          </a:solidFill>
          <a:ln w="6350" cap="flat" cmpd="sng" algn="ctr">
            <a:noFill/>
            <a:prstDash val="solid"/>
          </a:ln>
          <a:effectLst>
            <a:outerShdw blurRad="50800" algn="ctr" rotWithShape="0">
              <a:prstClr val="black">
                <a:alpha val="66000"/>
              </a:prstClr>
            </a:outerShdw>
            <a:softEdge rad="0"/>
          </a:effectLst>
        </p:spPr>
      </p:sp>
      <p:sp>
        <p:nvSpPr>
          <p:cNvPr id="2" name="Başlık 1">
            <a:extLst>
              <a:ext uri="{FF2B5EF4-FFF2-40B4-BE49-F238E27FC236}">
                <a16:creationId xmlns:a16="http://schemas.microsoft.com/office/drawing/2014/main" xmlns="" id="{603C9F96-79A7-44FA-A7FE-C0675B9967FC}"/>
              </a:ext>
            </a:extLst>
          </p:cNvPr>
          <p:cNvSpPr>
            <a:spLocks noGrp="1"/>
          </p:cNvSpPr>
          <p:nvPr>
            <p:ph type="title"/>
          </p:nvPr>
        </p:nvSpPr>
        <p:spPr>
          <a:xfrm>
            <a:off x="5865873" y="1290294"/>
            <a:ext cx="5114954" cy="1371600"/>
          </a:xfrm>
        </p:spPr>
        <p:txBody>
          <a:bodyPr rtlCol="0"/>
          <a:lstStyle>
            <a:lvl1pPr algn="ctr">
              <a:defRPr>
                <a:solidFill>
                  <a:schemeClr val="bg1"/>
                </a:solidFill>
              </a:defRPr>
            </a:lvl1pPr>
          </a:lstStyle>
          <a:p>
            <a:pPr rtl="0"/>
            <a:r>
              <a:rPr lang="tr-TR" noProof="0"/>
              <a:t>Asıl başlık stilini düzenlemek için tıklayın</a:t>
            </a:r>
          </a:p>
        </p:txBody>
      </p:sp>
      <p:sp>
        <p:nvSpPr>
          <p:cNvPr id="18" name="Alt Başlık 2">
            <a:extLst>
              <a:ext uri="{FF2B5EF4-FFF2-40B4-BE49-F238E27FC236}">
                <a16:creationId xmlns:a16="http://schemas.microsoft.com/office/drawing/2014/main" xmlns="" id="{D72D6334-ED49-4D79-AAC2-10DCFF6D6651}"/>
              </a:ext>
            </a:extLst>
          </p:cNvPr>
          <p:cNvSpPr>
            <a:spLocks noGrp="1"/>
          </p:cNvSpPr>
          <p:nvPr>
            <p:ph type="subTitle" idx="1"/>
          </p:nvPr>
        </p:nvSpPr>
        <p:spPr>
          <a:xfrm>
            <a:off x="5865873" y="2980736"/>
            <a:ext cx="5114954" cy="2712494"/>
          </a:xfrm>
          <a:prstGeom prst="rect">
            <a:avLst/>
          </a:prstGeom>
        </p:spPr>
        <p:txBody>
          <a:bodyPr rtlCol="0">
            <a:normAutofit/>
          </a:bodyPr>
          <a:lstStyle>
            <a:lvl1pPr marL="0" indent="0" algn="ctr">
              <a:buNone/>
              <a:defRPr>
                <a:solidFill>
                  <a:schemeClr val="bg1">
                    <a:lumMod val="85000"/>
                    <a:lumOff val="15000"/>
                  </a:schemeClr>
                </a:solidFill>
              </a:defRPr>
            </a:lvl1pPr>
          </a:lstStyle>
          <a:p>
            <a:pPr rtl="0"/>
            <a:endParaRPr lang="tr-TR" sz="1799" noProof="0">
              <a:solidFill>
                <a:schemeClr val="bg1">
                  <a:lumMod val="85000"/>
                  <a:lumOff val="15000"/>
                </a:schemeClr>
              </a:solidFill>
            </a:endParaRPr>
          </a:p>
        </p:txBody>
      </p:sp>
      <p:sp>
        <p:nvSpPr>
          <p:cNvPr id="12" name="Tarih Yer Tutucusu 3">
            <a:extLst>
              <a:ext uri="{FF2B5EF4-FFF2-40B4-BE49-F238E27FC236}">
                <a16:creationId xmlns:a16="http://schemas.microsoft.com/office/drawing/2014/main" xmlns="" id="{0FE3A1CC-4DE8-4FC6-839D-CD3607B8D426}"/>
              </a:ext>
            </a:extLst>
          </p:cNvPr>
          <p:cNvSpPr txBox="1">
            <a:spLocks/>
          </p:cNvSpPr>
          <p:nvPr userDrawn="1"/>
        </p:nvSpPr>
        <p:spPr>
          <a:xfrm>
            <a:off x="7046263" y="302356"/>
            <a:ext cx="2742486" cy="350785"/>
          </a:xfrm>
          <a:prstGeom prst="rect">
            <a:avLst/>
          </a:prstGeom>
        </p:spPr>
        <p:txBody>
          <a:bodyPr vert="horz" lIns="91416" tIns="45708" rIns="91416" bIns="45708"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tr-TR" sz="1000">
                <a:solidFill>
                  <a:prstClr val="white">
                    <a:lumMod val="75000"/>
                    <a:lumOff val="25000"/>
                  </a:prstClr>
                </a:solidFill>
              </a:rPr>
              <a:t>20XX</a:t>
            </a:r>
          </a:p>
        </p:txBody>
      </p:sp>
      <p:sp>
        <p:nvSpPr>
          <p:cNvPr id="22" name="Resim Yer Tutucusu 21">
            <a:extLst>
              <a:ext uri="{FF2B5EF4-FFF2-40B4-BE49-F238E27FC236}">
                <a16:creationId xmlns:a16="http://schemas.microsoft.com/office/drawing/2014/main" xmlns="" id="{C9E9A7CA-EE9C-4648-8016-1852440461F5}"/>
              </a:ext>
            </a:extLst>
          </p:cNvPr>
          <p:cNvSpPr>
            <a:spLocks noGrp="1"/>
          </p:cNvSpPr>
          <p:nvPr>
            <p:ph type="pic" sz="quarter" idx="13"/>
          </p:nvPr>
        </p:nvSpPr>
        <p:spPr>
          <a:xfrm>
            <a:off x="325353" y="326697"/>
            <a:ext cx="1636286" cy="3475163"/>
          </a:xfrm>
          <a:prstGeom prst="rect">
            <a:avLst/>
          </a:prstGeom>
        </p:spPr>
        <p:txBody>
          <a:bodyPr rtlCol="0"/>
          <a:lstStyle/>
          <a:p>
            <a:pPr rtl="0"/>
            <a:endParaRPr lang="tr-TR" noProof="0"/>
          </a:p>
        </p:txBody>
      </p:sp>
      <p:sp>
        <p:nvSpPr>
          <p:cNvPr id="26" name="Resim Yer Tutucusu 25">
            <a:extLst>
              <a:ext uri="{FF2B5EF4-FFF2-40B4-BE49-F238E27FC236}">
                <a16:creationId xmlns:a16="http://schemas.microsoft.com/office/drawing/2014/main" xmlns="" id="{F4561B6B-E204-4CF0-AD12-ED21B3940F53}"/>
              </a:ext>
            </a:extLst>
          </p:cNvPr>
          <p:cNvSpPr>
            <a:spLocks noGrp="1"/>
          </p:cNvSpPr>
          <p:nvPr>
            <p:ph type="pic" sz="quarter" idx="15"/>
          </p:nvPr>
        </p:nvSpPr>
        <p:spPr>
          <a:xfrm>
            <a:off x="2709158" y="329774"/>
            <a:ext cx="1614067" cy="1394251"/>
          </a:xfrm>
          <a:prstGeom prst="rect">
            <a:avLst/>
          </a:prstGeom>
        </p:spPr>
        <p:txBody>
          <a:bodyPr rtlCol="0"/>
          <a:lstStyle/>
          <a:p>
            <a:pPr rtl="0"/>
            <a:endParaRPr lang="tr-TR" noProof="0"/>
          </a:p>
        </p:txBody>
      </p:sp>
      <p:sp>
        <p:nvSpPr>
          <p:cNvPr id="24" name="Resim Yer Tutucusu 23">
            <a:extLst>
              <a:ext uri="{FF2B5EF4-FFF2-40B4-BE49-F238E27FC236}">
                <a16:creationId xmlns:a16="http://schemas.microsoft.com/office/drawing/2014/main" xmlns="" id="{B3BE441E-0CE9-4C44-8783-3A04F5929F10}"/>
              </a:ext>
            </a:extLst>
          </p:cNvPr>
          <p:cNvSpPr>
            <a:spLocks noGrp="1"/>
          </p:cNvSpPr>
          <p:nvPr>
            <p:ph type="pic" sz="quarter" idx="14"/>
          </p:nvPr>
        </p:nvSpPr>
        <p:spPr>
          <a:xfrm>
            <a:off x="2696461" y="2384425"/>
            <a:ext cx="1628351" cy="1423988"/>
          </a:xfrm>
          <a:prstGeom prst="rect">
            <a:avLst/>
          </a:prstGeom>
        </p:spPr>
        <p:txBody>
          <a:bodyPr rtlCol="0"/>
          <a:lstStyle/>
          <a:p>
            <a:pPr rtl="0"/>
            <a:endParaRPr lang="tr-TR" noProof="0"/>
          </a:p>
        </p:txBody>
      </p:sp>
      <p:sp>
        <p:nvSpPr>
          <p:cNvPr id="28" name="Resim Yer Tutucusu 27">
            <a:extLst>
              <a:ext uri="{FF2B5EF4-FFF2-40B4-BE49-F238E27FC236}">
                <a16:creationId xmlns:a16="http://schemas.microsoft.com/office/drawing/2014/main" xmlns="" id="{FBAA901D-39FD-416F-B2B4-F2651AB79185}"/>
              </a:ext>
            </a:extLst>
          </p:cNvPr>
          <p:cNvSpPr>
            <a:spLocks noGrp="1"/>
          </p:cNvSpPr>
          <p:nvPr>
            <p:ph type="pic" sz="quarter" idx="16"/>
          </p:nvPr>
        </p:nvSpPr>
        <p:spPr>
          <a:xfrm>
            <a:off x="325353" y="4527550"/>
            <a:ext cx="3997871" cy="2000250"/>
          </a:xfrm>
          <a:prstGeom prst="rect">
            <a:avLst/>
          </a:prstGeom>
        </p:spPr>
        <p:txBody>
          <a:bodyPr rtlCol="0"/>
          <a:lstStyle/>
          <a:p>
            <a:pPr rtl="0"/>
            <a:endParaRPr lang="tr-TR" noProof="0"/>
          </a:p>
        </p:txBody>
      </p:sp>
      <p:sp>
        <p:nvSpPr>
          <p:cNvPr id="19" name="Alt Bilgi Yer Tutucusu 18">
            <a:extLst>
              <a:ext uri="{FF2B5EF4-FFF2-40B4-BE49-F238E27FC236}">
                <a16:creationId xmlns:a16="http://schemas.microsoft.com/office/drawing/2014/main" xmlns="" id="{4C182815-90D1-446C-BC70-6AB00BED68ED}"/>
              </a:ext>
            </a:extLst>
          </p:cNvPr>
          <p:cNvSpPr txBox="1">
            <a:spLocks/>
          </p:cNvSpPr>
          <p:nvPr userDrawn="1"/>
        </p:nvSpPr>
        <p:spPr>
          <a:xfrm>
            <a:off x="5075681" y="6367925"/>
            <a:ext cx="4479393" cy="228600"/>
          </a:xfrm>
          <a:prstGeom prst="rect">
            <a:avLst/>
          </a:prstGeom>
        </p:spPr>
        <p:txBody>
          <a:bodyPr vert="horz" lIns="91416" tIns="45708" rIns="91416" bIns="45708" rtlCol="0" anchor="ctr"/>
          <a:lstStyle>
            <a:defPPr>
              <a:defRPr lang="en-US"/>
            </a:defPPr>
            <a:lvl1pPr marL="0" algn="l" defTabSz="457200" rtl="0" eaLnBrk="1" latinLnBrk="0" hangingPunct="1">
              <a:defRPr sz="1000" kern="1200">
                <a:solidFill>
                  <a:schemeClr val="tx1">
                    <a:lumMod val="85000"/>
                    <a:lumOff val="1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126">
              <a:defRPr/>
            </a:pPr>
            <a:r>
              <a:rPr lang="tr-TR" sz="1000">
                <a:solidFill>
                  <a:srgbClr val="FFFFFF"/>
                </a:solidFill>
              </a:rPr>
              <a:t>Örnek Alt Bilgi Metni</a:t>
            </a:r>
          </a:p>
        </p:txBody>
      </p:sp>
      <p:sp>
        <p:nvSpPr>
          <p:cNvPr id="20" name="Slayt Numarası Yer Tutucusu 5">
            <a:extLst>
              <a:ext uri="{FF2B5EF4-FFF2-40B4-BE49-F238E27FC236}">
                <a16:creationId xmlns:a16="http://schemas.microsoft.com/office/drawing/2014/main" xmlns="" id="{69BDEE55-B4D3-4542-BF01-F05A2C1FB7D6}"/>
              </a:ext>
            </a:extLst>
          </p:cNvPr>
          <p:cNvSpPr txBox="1">
            <a:spLocks/>
          </p:cNvSpPr>
          <p:nvPr userDrawn="1"/>
        </p:nvSpPr>
        <p:spPr>
          <a:xfrm>
            <a:off x="9790910" y="6367925"/>
            <a:ext cx="2111331" cy="228600"/>
          </a:xfrm>
          <a:prstGeom prst="rect">
            <a:avLst/>
          </a:prstGeom>
        </p:spPr>
        <p:txBody>
          <a:bodyPr vert="horz" lIns="91416" tIns="45708" rIns="91416" bIns="45708"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FAB73BC-B049-4115-A692-8D63A059BFB8}" type="slidenum">
              <a:rPr lang="tr-TR" sz="1000" smtClean="0">
                <a:solidFill>
                  <a:prstClr val="white">
                    <a:lumMod val="75000"/>
                    <a:lumOff val="25000"/>
                  </a:prstClr>
                </a:solidFill>
              </a:rPr>
              <a:pPr/>
              <a:t>‹#›</a:t>
            </a:fld>
            <a:endParaRPr lang="tr-TR" sz="1000">
              <a:solidFill>
                <a:prstClr val="white">
                  <a:lumMod val="75000"/>
                  <a:lumOff val="25000"/>
                </a:prstClr>
              </a:solidFill>
            </a:endParaRPr>
          </a:p>
        </p:txBody>
      </p:sp>
    </p:spTree>
    <p:extLst>
      <p:ext uri="{BB962C8B-B14F-4D97-AF65-F5344CB8AC3E}">
        <p14:creationId xmlns:p14="http://schemas.microsoft.com/office/powerpoint/2010/main" val="2428321529"/>
      </p:ext>
    </p:extLst>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Giriş">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xmlns="" id="{75973E97-A796-4836-82F6-8A280A57BA6B}"/>
              </a:ext>
            </a:extLst>
          </p:cNvPr>
          <p:cNvSpPr/>
          <p:nvPr userDrawn="1"/>
        </p:nvSpPr>
        <p:spPr>
          <a:xfrm>
            <a:off x="5658638" y="0"/>
            <a:ext cx="6527139"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tr-TR" sz="1799">
              <a:solidFill>
                <a:prstClr val="white"/>
              </a:solidFill>
            </a:endParaRPr>
          </a:p>
        </p:txBody>
      </p:sp>
      <p:sp>
        <p:nvSpPr>
          <p:cNvPr id="2" name="Başlık 1">
            <a:extLst>
              <a:ext uri="{FF2B5EF4-FFF2-40B4-BE49-F238E27FC236}">
                <a16:creationId xmlns:a16="http://schemas.microsoft.com/office/drawing/2014/main" xmlns="" id="{CEC0DAEE-CCDB-4627-925B-879F83B1F308}"/>
              </a:ext>
            </a:extLst>
          </p:cNvPr>
          <p:cNvSpPr>
            <a:spLocks noGrp="1"/>
          </p:cNvSpPr>
          <p:nvPr>
            <p:ph type="title" hasCustomPrompt="1"/>
          </p:nvPr>
        </p:nvSpPr>
        <p:spPr>
          <a:xfrm>
            <a:off x="6372507" y="610485"/>
            <a:ext cx="5102332" cy="1371600"/>
          </a:xfrm>
        </p:spPr>
        <p:txBody>
          <a:bodyPr rtlCol="0">
            <a:normAutofit/>
          </a:bodyPr>
          <a:lstStyle>
            <a:lvl1pPr>
              <a:defRPr sz="4799">
                <a:solidFill>
                  <a:schemeClr val="bg1"/>
                </a:solidFill>
              </a:defRPr>
            </a:lvl1pPr>
          </a:lstStyle>
          <a:p>
            <a:pPr rtl="0"/>
            <a:r>
              <a:rPr lang="tr-TR" noProof="0"/>
              <a:t>Düzenlemek için tıklayın</a:t>
            </a:r>
          </a:p>
        </p:txBody>
      </p:sp>
      <p:sp>
        <p:nvSpPr>
          <p:cNvPr id="7" name="Dikdörtgen 6">
            <a:extLst>
              <a:ext uri="{FF2B5EF4-FFF2-40B4-BE49-F238E27FC236}">
                <a16:creationId xmlns:a16="http://schemas.microsoft.com/office/drawing/2014/main" xmlns="" id="{3B9F23A9-0519-4A39-A9F9-F965C17D58A0}"/>
              </a:ext>
            </a:extLst>
          </p:cNvPr>
          <p:cNvSpPr/>
          <p:nvPr userDrawn="1"/>
        </p:nvSpPr>
        <p:spPr>
          <a:xfrm>
            <a:off x="5980290" y="320040"/>
            <a:ext cx="5887202" cy="6217920"/>
          </a:xfrm>
          <a:prstGeom prst="rect">
            <a:avLst/>
          </a:prstGeom>
          <a:noFill/>
          <a:ln w="6350" cap="sq" cmpd="sng" algn="ctr">
            <a:solidFill>
              <a:schemeClr val="bg1"/>
            </a:solidFill>
            <a:prstDash val="solid"/>
            <a:miter lim="800000"/>
          </a:ln>
          <a:effectLst>
            <a:softEdge rad="0"/>
          </a:effectLst>
        </p:spPr>
      </p:sp>
      <p:sp>
        <p:nvSpPr>
          <p:cNvPr id="9" name="Tarih Yer Tutucusu 6">
            <a:extLst>
              <a:ext uri="{FF2B5EF4-FFF2-40B4-BE49-F238E27FC236}">
                <a16:creationId xmlns:a16="http://schemas.microsoft.com/office/drawing/2014/main" xmlns="" id="{F3EB17D9-2389-4D1F-AC98-7CC3F79840B2}"/>
              </a:ext>
            </a:extLst>
          </p:cNvPr>
          <p:cNvSpPr txBox="1">
            <a:spLocks/>
          </p:cNvSpPr>
          <p:nvPr userDrawn="1"/>
        </p:nvSpPr>
        <p:spPr>
          <a:xfrm>
            <a:off x="7552648" y="383781"/>
            <a:ext cx="2742486" cy="256032"/>
          </a:xfrm>
          <a:prstGeom prst="rect">
            <a:avLst/>
          </a:prstGeom>
        </p:spPr>
        <p:txBody>
          <a:bodyPr vert="horz" lIns="91416" tIns="45708" rIns="91416" bIns="45708"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tr-TR" sz="1000">
                <a:solidFill>
                  <a:prstClr val="white"/>
                </a:solidFill>
              </a:rPr>
              <a:t>20XX</a:t>
            </a:r>
          </a:p>
        </p:txBody>
      </p:sp>
      <p:sp>
        <p:nvSpPr>
          <p:cNvPr id="11" name="Alt Bilgi Yer Tutucusu 7">
            <a:extLst>
              <a:ext uri="{FF2B5EF4-FFF2-40B4-BE49-F238E27FC236}">
                <a16:creationId xmlns:a16="http://schemas.microsoft.com/office/drawing/2014/main" xmlns="" id="{40E55EFF-7AC0-4ACD-B826-CA1E384CCF4C}"/>
              </a:ext>
            </a:extLst>
          </p:cNvPr>
          <p:cNvSpPr txBox="1">
            <a:spLocks/>
          </p:cNvSpPr>
          <p:nvPr userDrawn="1"/>
        </p:nvSpPr>
        <p:spPr>
          <a:xfrm>
            <a:off x="6301938" y="6214535"/>
            <a:ext cx="4695725" cy="256032"/>
          </a:xfrm>
          <a:prstGeom prst="rect">
            <a:avLst/>
          </a:prstGeom>
        </p:spPr>
        <p:txBody>
          <a:bodyPr vert="horz" lIns="91416" tIns="45708" rIns="91416" bIns="45708" rtlCol="0" anchor="b"/>
          <a:lstStyle>
            <a:defPPr>
              <a:defRPr lang="en-US"/>
            </a:defPPr>
            <a:lvl1pPr marL="0" algn="l" defTabSz="457200" rtl="0" eaLnBrk="1" latinLnBrk="0" hangingPunct="1">
              <a:defRPr sz="1000" kern="1200">
                <a:solidFill>
                  <a:schemeClr val="tx1">
                    <a:lumMod val="85000"/>
                    <a:lumOff val="1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tr-TR" sz="1000">
                <a:solidFill>
                  <a:prstClr val="white"/>
                </a:solidFill>
              </a:rPr>
              <a:t>Örnek Alt Bilgi Metni</a:t>
            </a:r>
          </a:p>
        </p:txBody>
      </p:sp>
      <p:sp>
        <p:nvSpPr>
          <p:cNvPr id="12" name="Slayt Numarası Yer Tutucusu 8">
            <a:extLst>
              <a:ext uri="{FF2B5EF4-FFF2-40B4-BE49-F238E27FC236}">
                <a16:creationId xmlns:a16="http://schemas.microsoft.com/office/drawing/2014/main" xmlns="" id="{C6C2D606-DD47-4DA7-AF9B-9A8E401BCAFF}"/>
              </a:ext>
            </a:extLst>
          </p:cNvPr>
          <p:cNvSpPr txBox="1">
            <a:spLocks/>
          </p:cNvSpPr>
          <p:nvPr userDrawn="1"/>
        </p:nvSpPr>
        <p:spPr>
          <a:xfrm>
            <a:off x="11101559" y="6214535"/>
            <a:ext cx="605108" cy="256032"/>
          </a:xfrm>
          <a:prstGeom prst="rect">
            <a:avLst/>
          </a:prstGeom>
        </p:spPr>
        <p:txBody>
          <a:bodyPr vert="horz" lIns="91416" tIns="45708" rIns="91416" bIns="45708"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B7E4EF-A1BD-40F4-AB7B-04F084DD991D}" type="slidenum">
              <a:rPr lang="tr-TR" sz="1000" smtClean="0">
                <a:solidFill>
                  <a:prstClr val="white"/>
                </a:solidFill>
              </a:rPr>
              <a:pPr/>
              <a:t>‹#›</a:t>
            </a:fld>
            <a:endParaRPr lang="tr-TR" sz="1000">
              <a:solidFill>
                <a:prstClr val="white"/>
              </a:solidFill>
            </a:endParaRPr>
          </a:p>
        </p:txBody>
      </p:sp>
      <p:sp>
        <p:nvSpPr>
          <p:cNvPr id="15" name="Resim Yer Tutucusu 14">
            <a:extLst>
              <a:ext uri="{FF2B5EF4-FFF2-40B4-BE49-F238E27FC236}">
                <a16:creationId xmlns:a16="http://schemas.microsoft.com/office/drawing/2014/main" xmlns="" id="{6623DC60-EE1A-4367-A357-5F11D942252B}"/>
              </a:ext>
            </a:extLst>
          </p:cNvPr>
          <p:cNvSpPr>
            <a:spLocks noGrp="1"/>
          </p:cNvSpPr>
          <p:nvPr>
            <p:ph type="pic" sz="quarter" idx="10"/>
          </p:nvPr>
        </p:nvSpPr>
        <p:spPr>
          <a:xfrm>
            <a:off x="0" y="0"/>
            <a:ext cx="5657964" cy="6858000"/>
          </a:xfrm>
          <a:prstGeom prst="rect">
            <a:avLst/>
          </a:prstGeom>
        </p:spPr>
        <p:txBody>
          <a:bodyPr rtlCol="0"/>
          <a:lstStyle/>
          <a:p>
            <a:pPr rtl="0"/>
            <a:endParaRPr lang="tr-TR" noProof="0"/>
          </a:p>
        </p:txBody>
      </p:sp>
      <p:sp>
        <p:nvSpPr>
          <p:cNvPr id="5" name="İçerik Yer Tutucusu 4">
            <a:extLst>
              <a:ext uri="{FF2B5EF4-FFF2-40B4-BE49-F238E27FC236}">
                <a16:creationId xmlns:a16="http://schemas.microsoft.com/office/drawing/2014/main" xmlns="" id="{7095E6F1-8633-46DB-A612-89A5079F7EF4}"/>
              </a:ext>
            </a:extLst>
          </p:cNvPr>
          <p:cNvSpPr>
            <a:spLocks noGrp="1"/>
          </p:cNvSpPr>
          <p:nvPr>
            <p:ph sz="quarter" idx="11"/>
          </p:nvPr>
        </p:nvSpPr>
        <p:spPr>
          <a:xfrm>
            <a:off x="6370965" y="2108844"/>
            <a:ext cx="5102483" cy="3790950"/>
          </a:xfrm>
          <a:prstGeom prst="rect">
            <a:avLst/>
          </a:prstGeom>
        </p:spPr>
        <p:txBody>
          <a:bodyPr rtlCol="0"/>
          <a:lstStyle>
            <a:lvl1pPr marL="0" indent="0">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rtl="0"/>
            <a:r>
              <a:rPr lang="tr-TR" noProof="0"/>
              <a:t>Asıl metin stillerini düzenlemek için tıklayın</a:t>
            </a:r>
          </a:p>
        </p:txBody>
      </p:sp>
    </p:spTree>
    <p:extLst>
      <p:ext uri="{BB962C8B-B14F-4D97-AF65-F5344CB8AC3E}">
        <p14:creationId xmlns:p14="http://schemas.microsoft.com/office/powerpoint/2010/main" val="37132958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Alıntı">
    <p:spTree>
      <p:nvGrpSpPr>
        <p:cNvPr id="1" name=""/>
        <p:cNvGrpSpPr/>
        <p:nvPr/>
      </p:nvGrpSpPr>
      <p:grpSpPr>
        <a:xfrm>
          <a:off x="0" y="0"/>
          <a:ext cx="0" cy="0"/>
          <a:chOff x="0" y="0"/>
          <a:chExt cx="0" cy="0"/>
        </a:xfrm>
      </p:grpSpPr>
      <p:sp>
        <p:nvSpPr>
          <p:cNvPr id="17" name="Dikdörtgen 16">
            <a:extLst>
              <a:ext uri="{FF2B5EF4-FFF2-40B4-BE49-F238E27FC236}">
                <a16:creationId xmlns:a16="http://schemas.microsoft.com/office/drawing/2014/main" xmlns="" id="{024342A2-B2E9-4AE9-9AFD-C5F77777E326}"/>
              </a:ext>
              <a:ext uri="{C183D7F6-B498-43B3-948B-1728B52AA6E4}">
                <adec:decorative xmlns="" xmlns:adec="http://schemas.microsoft.com/office/drawing/2017/decorative" val="1"/>
              </a:ext>
            </a:extLst>
          </p:cNvPr>
          <p:cNvSpPr/>
          <p:nvPr userDrawn="1"/>
        </p:nvSpPr>
        <p:spPr>
          <a:xfrm>
            <a:off x="453073" y="457201"/>
            <a:ext cx="11278671" cy="5943603"/>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9" name="Dikdörtgen 18">
            <a:extLst>
              <a:ext uri="{FF2B5EF4-FFF2-40B4-BE49-F238E27FC236}">
                <a16:creationId xmlns:a16="http://schemas.microsoft.com/office/drawing/2014/main" xmlns="" id="{C086CEFC-AE66-4E11-8B5A-880177E1278E}"/>
              </a:ext>
              <a:ext uri="{C183D7F6-B498-43B3-948B-1728B52AA6E4}">
                <adec:decorative xmlns="" xmlns:adec="http://schemas.microsoft.com/office/drawing/2017/decorative" val="1"/>
              </a:ext>
            </a:extLst>
          </p:cNvPr>
          <p:cNvSpPr/>
          <p:nvPr userDrawn="1"/>
        </p:nvSpPr>
        <p:spPr>
          <a:xfrm>
            <a:off x="616577" y="621793"/>
            <a:ext cx="6650077" cy="5614416"/>
          </a:xfrm>
          <a:prstGeom prst="rect">
            <a:avLst/>
          </a:prstGeom>
          <a:solidFill>
            <a:schemeClr val="tx1">
              <a:lumMod val="75000"/>
              <a:lumOff val="25000"/>
            </a:schemeClr>
          </a:solidFill>
          <a:ln w="6350" cap="sq" cmpd="sng" algn="ctr">
            <a:noFill/>
            <a:prstDash val="solid"/>
            <a:miter lim="800000"/>
          </a:ln>
          <a:effectLst/>
        </p:spPr>
      </p:sp>
      <p:sp>
        <p:nvSpPr>
          <p:cNvPr id="2" name="Başlık 1">
            <a:extLst>
              <a:ext uri="{FF2B5EF4-FFF2-40B4-BE49-F238E27FC236}">
                <a16:creationId xmlns:a16="http://schemas.microsoft.com/office/drawing/2014/main" xmlns="" id="{41DABDA3-AA10-4304-B3C8-D5B655DE3421}"/>
              </a:ext>
            </a:extLst>
          </p:cNvPr>
          <p:cNvSpPr>
            <a:spLocks noGrp="1"/>
          </p:cNvSpPr>
          <p:nvPr>
            <p:ph type="title" hasCustomPrompt="1"/>
          </p:nvPr>
        </p:nvSpPr>
        <p:spPr>
          <a:xfrm>
            <a:off x="1077878" y="2100943"/>
            <a:ext cx="5714850" cy="2290607"/>
          </a:xfrm>
        </p:spPr>
        <p:txBody>
          <a:bodyPr rtlCol="0" anchor="b"/>
          <a:lstStyle>
            <a:lvl1pPr algn="ctr">
              <a:defRPr>
                <a:solidFill>
                  <a:schemeClr val="bg1"/>
                </a:solidFill>
              </a:defRPr>
            </a:lvl1pPr>
          </a:lstStyle>
          <a:p>
            <a:pPr rtl="0"/>
            <a:r>
              <a:rPr lang="tr-TR" noProof="0"/>
              <a:t>Düzenlemek için tıklayın</a:t>
            </a:r>
          </a:p>
        </p:txBody>
      </p:sp>
      <p:sp>
        <p:nvSpPr>
          <p:cNvPr id="23" name="Dikdörtgen 22">
            <a:extLst>
              <a:ext uri="{FF2B5EF4-FFF2-40B4-BE49-F238E27FC236}">
                <a16:creationId xmlns:a16="http://schemas.microsoft.com/office/drawing/2014/main" xmlns="" id="{6EB1E9D9-0DDD-4554-A021-4FE50439A138}"/>
              </a:ext>
              <a:ext uri="{C183D7F6-B498-43B3-948B-1728B52AA6E4}">
                <adec:decorative xmlns="" xmlns:adec="http://schemas.microsoft.com/office/drawing/2017/decorative" val="1"/>
              </a:ext>
            </a:extLst>
          </p:cNvPr>
          <p:cNvSpPr/>
          <p:nvPr userDrawn="1"/>
        </p:nvSpPr>
        <p:spPr>
          <a:xfrm>
            <a:off x="3022274" y="446824"/>
            <a:ext cx="19197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Tarih Yer Tutucusu 17">
            <a:extLst>
              <a:ext uri="{FF2B5EF4-FFF2-40B4-BE49-F238E27FC236}">
                <a16:creationId xmlns:a16="http://schemas.microsoft.com/office/drawing/2014/main" xmlns="" id="{3B5075EC-8E09-4BB4-8C8F-6177ECD95A83}"/>
              </a:ext>
            </a:extLst>
          </p:cNvPr>
          <p:cNvSpPr>
            <a:spLocks noGrp="1"/>
          </p:cNvSpPr>
          <p:nvPr>
            <p:ph type="dt" sz="half" idx="10"/>
          </p:nvPr>
        </p:nvSpPr>
        <p:spPr>
          <a:xfrm>
            <a:off x="3205106" y="493109"/>
            <a:ext cx="1554075" cy="527213"/>
          </a:xfrm>
          <a:prstGeom prst="rect">
            <a:avLst/>
          </a:prstGeom>
        </p:spPr>
        <p:txBody>
          <a:bodyPr rtlCol="0"/>
          <a:lstStyle>
            <a:lvl1pPr>
              <a:defRPr baseline="0">
                <a:solidFill>
                  <a:schemeClr val="bg1"/>
                </a:solidFill>
              </a:defRPr>
            </a:lvl1pPr>
          </a:lstStyle>
          <a:p>
            <a:pPr algn="ctr">
              <a:defRPr/>
            </a:pPr>
            <a:endParaRPr lang="tr-TR" sz="1300">
              <a:solidFill>
                <a:prstClr val="white"/>
              </a:solidFill>
            </a:endParaRPr>
          </a:p>
        </p:txBody>
      </p:sp>
      <p:sp>
        <p:nvSpPr>
          <p:cNvPr id="5" name="Metin Yer Tutucusu 4">
            <a:extLst>
              <a:ext uri="{FF2B5EF4-FFF2-40B4-BE49-F238E27FC236}">
                <a16:creationId xmlns:a16="http://schemas.microsoft.com/office/drawing/2014/main" xmlns="" id="{B8A8819A-9552-4858-92F8-FB441C3A45A5}"/>
              </a:ext>
            </a:extLst>
          </p:cNvPr>
          <p:cNvSpPr>
            <a:spLocks noGrp="1"/>
          </p:cNvSpPr>
          <p:nvPr>
            <p:ph type="body" sz="quarter" idx="15"/>
          </p:nvPr>
        </p:nvSpPr>
        <p:spPr>
          <a:xfrm>
            <a:off x="1077877" y="4698173"/>
            <a:ext cx="5714850" cy="658674"/>
          </a:xfrm>
          <a:prstGeom prst="rect">
            <a:avLst/>
          </a:prstGeom>
        </p:spPr>
        <p:txBody>
          <a:bodyPr rtlCol="0">
            <a:normAutofit/>
          </a:bodyPr>
          <a:lstStyle>
            <a:lvl1pPr marL="0" indent="0" algn="ctr">
              <a:buNone/>
              <a:defRPr lang="en-US" sz="1999" kern="1200" dirty="0" smtClean="0">
                <a:solidFill>
                  <a:schemeClr val="bg1"/>
                </a:solidFill>
                <a:latin typeface="+mn-lt"/>
                <a:ea typeface="+mn-ea"/>
                <a:cs typeface="+mn-cs"/>
              </a:defRPr>
            </a:lvl1pPr>
            <a:lvl2pPr marL="274238" indent="0">
              <a:buNone/>
              <a:defRPr/>
            </a:lvl2pPr>
          </a:lstStyle>
          <a:p>
            <a:pPr lvl="0" rtl="0"/>
            <a:r>
              <a:rPr lang="tr-TR" noProof="0"/>
              <a:t>Asıl metin stillerini düzenlemek için tıklayın</a:t>
            </a:r>
          </a:p>
        </p:txBody>
      </p:sp>
      <p:sp>
        <p:nvSpPr>
          <p:cNvPr id="16" name="Alt Bilgi Yer Tutucusu 18">
            <a:extLst>
              <a:ext uri="{FF2B5EF4-FFF2-40B4-BE49-F238E27FC236}">
                <a16:creationId xmlns:a16="http://schemas.microsoft.com/office/drawing/2014/main" xmlns="" id="{D2BAF328-75D1-490D-BF37-96EE6C0843E2}"/>
              </a:ext>
            </a:extLst>
          </p:cNvPr>
          <p:cNvSpPr txBox="1">
            <a:spLocks/>
          </p:cNvSpPr>
          <p:nvPr userDrawn="1"/>
        </p:nvSpPr>
        <p:spPr>
          <a:xfrm>
            <a:off x="1243309" y="5641119"/>
            <a:ext cx="5067249" cy="310819"/>
          </a:xfrm>
          <a:prstGeom prst="rect">
            <a:avLst/>
          </a:prstGeom>
        </p:spPr>
        <p:txBody>
          <a:bodyPr vert="horz" lIns="91416" tIns="45708" rIns="91416" bIns="45708" rtlCol="0" anchor="ctr"/>
          <a:lstStyle>
            <a:defPPr>
              <a:defRPr lang="en-US"/>
            </a:defPPr>
            <a:lvl1pPr marL="0" algn="l" defTabSz="457200" rtl="0" eaLnBrk="1" latinLnBrk="0" hangingPunct="1">
              <a:defRPr sz="1000" kern="1200">
                <a:solidFill>
                  <a:schemeClr val="tx1">
                    <a:lumMod val="85000"/>
                    <a:lumOff val="1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126">
              <a:defRPr/>
            </a:pPr>
            <a:r>
              <a:rPr lang="tr-TR" sz="1000">
                <a:solidFill>
                  <a:prstClr val="white"/>
                </a:solidFill>
              </a:rPr>
              <a:t>Örnek Alt Bilgi Metni</a:t>
            </a:r>
          </a:p>
        </p:txBody>
      </p:sp>
      <p:sp>
        <p:nvSpPr>
          <p:cNvPr id="22" name="Resim Yer Tutucusu 21">
            <a:extLst>
              <a:ext uri="{FF2B5EF4-FFF2-40B4-BE49-F238E27FC236}">
                <a16:creationId xmlns:a16="http://schemas.microsoft.com/office/drawing/2014/main" xmlns="" id="{27D11998-188A-4F5B-9931-8BA54D2802A5}"/>
              </a:ext>
            </a:extLst>
          </p:cNvPr>
          <p:cNvSpPr>
            <a:spLocks noGrp="1"/>
          </p:cNvSpPr>
          <p:nvPr>
            <p:ph type="pic" sz="quarter" idx="13"/>
          </p:nvPr>
        </p:nvSpPr>
        <p:spPr>
          <a:xfrm>
            <a:off x="7418042" y="621784"/>
            <a:ext cx="1988977" cy="2843222"/>
          </a:xfrm>
          <a:prstGeom prst="rect">
            <a:avLst/>
          </a:prstGeom>
        </p:spPr>
        <p:txBody>
          <a:bodyPr rtlCol="0"/>
          <a:lstStyle/>
          <a:p>
            <a:pPr rtl="0"/>
            <a:endParaRPr lang="tr-TR" noProof="0"/>
          </a:p>
        </p:txBody>
      </p:sp>
      <p:sp>
        <p:nvSpPr>
          <p:cNvPr id="37" name="Resim Yer Tutucusu 21">
            <a:extLst>
              <a:ext uri="{FF2B5EF4-FFF2-40B4-BE49-F238E27FC236}">
                <a16:creationId xmlns:a16="http://schemas.microsoft.com/office/drawing/2014/main" xmlns="" id="{F268C43A-0DA4-4ECC-A368-08AB69EDAE79}"/>
              </a:ext>
            </a:extLst>
          </p:cNvPr>
          <p:cNvSpPr>
            <a:spLocks noGrp="1"/>
          </p:cNvSpPr>
          <p:nvPr>
            <p:ph type="pic" sz="quarter" idx="16"/>
          </p:nvPr>
        </p:nvSpPr>
        <p:spPr>
          <a:xfrm>
            <a:off x="9567842" y="627380"/>
            <a:ext cx="1979540" cy="2837626"/>
          </a:xfrm>
          <a:prstGeom prst="rect">
            <a:avLst/>
          </a:prstGeom>
        </p:spPr>
        <p:txBody>
          <a:bodyPr rtlCol="0"/>
          <a:lstStyle/>
          <a:p>
            <a:pPr rtl="0"/>
            <a:endParaRPr lang="tr-TR" noProof="0"/>
          </a:p>
        </p:txBody>
      </p:sp>
      <p:sp>
        <p:nvSpPr>
          <p:cNvPr id="24" name="Resim Yer Tutucusu 23">
            <a:extLst>
              <a:ext uri="{FF2B5EF4-FFF2-40B4-BE49-F238E27FC236}">
                <a16:creationId xmlns:a16="http://schemas.microsoft.com/office/drawing/2014/main" xmlns="" id="{60F109E5-BC65-4431-A2E5-4A145EC7B38A}"/>
              </a:ext>
            </a:extLst>
          </p:cNvPr>
          <p:cNvSpPr>
            <a:spLocks noGrp="1"/>
          </p:cNvSpPr>
          <p:nvPr>
            <p:ph type="pic" sz="quarter" idx="14"/>
          </p:nvPr>
        </p:nvSpPr>
        <p:spPr>
          <a:xfrm>
            <a:off x="7430158" y="3636194"/>
            <a:ext cx="4122246" cy="2594427"/>
          </a:xfrm>
          <a:prstGeom prst="rect">
            <a:avLst/>
          </a:prstGeom>
        </p:spPr>
        <p:txBody>
          <a:bodyPr rtlCol="0"/>
          <a:lstStyle/>
          <a:p>
            <a:pPr rtl="0"/>
            <a:endParaRPr lang="tr-TR" noProof="0"/>
          </a:p>
        </p:txBody>
      </p:sp>
      <p:grpSp>
        <p:nvGrpSpPr>
          <p:cNvPr id="3" name="Grup 2">
            <a:extLst>
              <a:ext uri="{FF2B5EF4-FFF2-40B4-BE49-F238E27FC236}">
                <a16:creationId xmlns:a16="http://schemas.microsoft.com/office/drawing/2014/main" xmlns="" id="{57F02ED2-9B1A-40C8-A5F7-4473CAA3C0B2}"/>
              </a:ext>
              <a:ext uri="{C183D7F6-B498-43B3-948B-1728B52AA6E4}">
                <adec:decorative xmlns="" xmlns:adec="http://schemas.microsoft.com/office/drawing/2017/decorative" val="1"/>
              </a:ext>
            </a:extLst>
          </p:cNvPr>
          <p:cNvGrpSpPr/>
          <p:nvPr userDrawn="1"/>
        </p:nvGrpSpPr>
        <p:grpSpPr>
          <a:xfrm>
            <a:off x="3136544" y="446824"/>
            <a:ext cx="1691199" cy="645295"/>
            <a:chOff x="3137361" y="446823"/>
            <a:chExt cx="1691640" cy="645295"/>
          </a:xfrm>
        </p:grpSpPr>
        <p:cxnSp>
          <p:nvCxnSpPr>
            <p:cNvPr id="25" name="Düz Bağlayıcı 24">
              <a:extLst>
                <a:ext uri="{FF2B5EF4-FFF2-40B4-BE49-F238E27FC236}">
                  <a16:creationId xmlns:a16="http://schemas.microsoft.com/office/drawing/2014/main" xmlns="" id="{ED8AC6A1-19DE-4EAE-91E5-A9E82CEA38BC}"/>
                </a:ext>
                <a:ext uri="{C183D7F6-B498-43B3-948B-1728B52AA6E4}">
                  <adec:decorative xmlns="" xmlns:adec="http://schemas.microsoft.com/office/drawing/2017/decorative" val="1"/>
                </a:ext>
              </a:extLst>
            </p:cNvPr>
            <p:cNvCxnSpPr/>
            <p:nvPr userDrawn="1"/>
          </p:nvCxnSpPr>
          <p:spPr>
            <a:xfrm>
              <a:off x="3137361"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7" name="Düz Bağlayıcı 26">
              <a:extLst>
                <a:ext uri="{FF2B5EF4-FFF2-40B4-BE49-F238E27FC236}">
                  <a16:creationId xmlns:a16="http://schemas.microsoft.com/office/drawing/2014/main" xmlns="" id="{29AC828E-AA99-4E2C-A30C-D8B9DFF16817}"/>
                </a:ext>
                <a:ext uri="{C183D7F6-B498-43B3-948B-1728B52AA6E4}">
                  <adec:decorative xmlns="" xmlns:adec="http://schemas.microsoft.com/office/drawing/2017/decorative" val="1"/>
                </a:ext>
              </a:extLst>
            </p:cNvPr>
            <p:cNvCxnSpPr/>
            <p:nvPr userDrawn="1"/>
          </p:nvCxnSpPr>
          <p:spPr>
            <a:xfrm>
              <a:off x="4829001" y="446823"/>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28" name="Düz Bağlayıcı 27">
              <a:extLst>
                <a:ext uri="{FF2B5EF4-FFF2-40B4-BE49-F238E27FC236}">
                  <a16:creationId xmlns:a16="http://schemas.microsoft.com/office/drawing/2014/main" xmlns="" id="{762D63C1-826F-42FC-9EC1-0320620BB119}"/>
                </a:ext>
                <a:ext uri="{C183D7F6-B498-43B3-948B-1728B52AA6E4}">
                  <adec:decorative xmlns="" xmlns:adec="http://schemas.microsoft.com/office/drawing/2017/decorative" val="1"/>
                </a:ext>
              </a:extLst>
            </p:cNvPr>
            <p:cNvCxnSpPr/>
            <p:nvPr userDrawn="1"/>
          </p:nvCxnSpPr>
          <p:spPr>
            <a:xfrm>
              <a:off x="3137361" y="1092118"/>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18" name="Slayt Numarası Yer Tutucusu 21">
            <a:extLst>
              <a:ext uri="{FF2B5EF4-FFF2-40B4-BE49-F238E27FC236}">
                <a16:creationId xmlns:a16="http://schemas.microsoft.com/office/drawing/2014/main" xmlns="" id="{5A2A2B37-48E8-4C00-91B4-63F0C7AAE23F}"/>
              </a:ext>
            </a:extLst>
          </p:cNvPr>
          <p:cNvSpPr txBox="1">
            <a:spLocks/>
          </p:cNvSpPr>
          <p:nvPr userDrawn="1"/>
        </p:nvSpPr>
        <p:spPr>
          <a:xfrm>
            <a:off x="9441335" y="6392314"/>
            <a:ext cx="2111331" cy="228600"/>
          </a:xfrm>
          <a:prstGeom prst="rect">
            <a:avLst/>
          </a:prstGeom>
        </p:spPr>
        <p:txBody>
          <a:bodyPr vert="horz" lIns="91416" tIns="45708" rIns="91416" bIns="45708" rtlCol="0" anchor="b"/>
          <a:lstStyle>
            <a:defPPr>
              <a:defRPr lang="en-US"/>
            </a:defPPr>
            <a:lvl1pPr marL="0" algn="r" defTabSz="457200" rtl="0" eaLnBrk="1" latinLnBrk="0" hangingPunct="1">
              <a:defRPr sz="1000" kern="1200">
                <a:solidFill>
                  <a:schemeClr val="tx1">
                    <a:lumMod val="75000"/>
                    <a:lumOff val="2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914126">
              <a:defRPr/>
            </a:pPr>
            <a:fld id="{70B1FE82-5036-4003-B709-0840DA750BBE}" type="slidenum">
              <a:rPr lang="tr-TR" sz="1000" smtClean="0">
                <a:solidFill>
                  <a:srgbClr val="FFFFFF"/>
                </a:solidFill>
                <a:effectLst>
                  <a:outerShdw blurRad="50800" dist="38100" dir="2700000" algn="tl" rotWithShape="0">
                    <a:prstClr val="black">
                      <a:alpha val="43000"/>
                    </a:prstClr>
                  </a:outerShdw>
                </a:effectLst>
              </a:rPr>
              <a:pPr defTabSz="914126">
                <a:defRPr/>
              </a:pPr>
              <a:t>‹#›</a:t>
            </a:fld>
            <a:endParaRPr lang="tr-TR" sz="1000">
              <a:solidFill>
                <a:srgbClr val="FFFFFF"/>
              </a:solidFill>
              <a:effectLst>
                <a:outerShdw blurRad="50800" dist="38100" dir="2700000" algn="tl" rotWithShape="0">
                  <a:prstClr val="black">
                    <a:alpha val="43000"/>
                  </a:prstClr>
                </a:outerShdw>
              </a:effectLst>
            </a:endParaRPr>
          </a:p>
        </p:txBody>
      </p:sp>
    </p:spTree>
    <p:extLst>
      <p:ext uri="{BB962C8B-B14F-4D97-AF65-F5344CB8AC3E}">
        <p14:creationId xmlns:p14="http://schemas.microsoft.com/office/powerpoint/2010/main" val="25455007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Kapanış">
    <p:spTree>
      <p:nvGrpSpPr>
        <p:cNvPr id="1" name=""/>
        <p:cNvGrpSpPr/>
        <p:nvPr/>
      </p:nvGrpSpPr>
      <p:grpSpPr>
        <a:xfrm>
          <a:off x="0" y="0"/>
          <a:ext cx="0" cy="0"/>
          <a:chOff x="0" y="0"/>
          <a:chExt cx="0" cy="0"/>
        </a:xfrm>
      </p:grpSpPr>
      <p:sp>
        <p:nvSpPr>
          <p:cNvPr id="20" name="Resim Yer Tutucusu 19">
            <a:extLst>
              <a:ext uri="{FF2B5EF4-FFF2-40B4-BE49-F238E27FC236}">
                <a16:creationId xmlns:a16="http://schemas.microsoft.com/office/drawing/2014/main" xmlns="" id="{ED0543DF-8CFA-4CBD-AF23-D059985D344D}"/>
              </a:ext>
            </a:extLst>
          </p:cNvPr>
          <p:cNvSpPr>
            <a:spLocks noGrp="1"/>
          </p:cNvSpPr>
          <p:nvPr>
            <p:ph type="pic" sz="quarter" idx="14"/>
          </p:nvPr>
        </p:nvSpPr>
        <p:spPr>
          <a:xfrm>
            <a:off x="0" y="0"/>
            <a:ext cx="12188825" cy="6858000"/>
          </a:xfrm>
          <a:custGeom>
            <a:avLst/>
            <a:gdLst>
              <a:gd name="connsiteX0" fmla="*/ 937329 w 12192000"/>
              <a:gd name="connsiteY0" fmla="*/ 941695 h 6858000"/>
              <a:gd name="connsiteX1" fmla="*/ 937329 w 12192000"/>
              <a:gd name="connsiteY1" fmla="*/ 5916305 h 6858000"/>
              <a:gd name="connsiteX2" fmla="*/ 6389856 w 12192000"/>
              <a:gd name="connsiteY2" fmla="*/ 5916305 h 6858000"/>
              <a:gd name="connsiteX3" fmla="*/ 6389856 w 12192000"/>
              <a:gd name="connsiteY3" fmla="*/ 941695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937329" y="941695"/>
                </a:moveTo>
                <a:lnTo>
                  <a:pt x="937329" y="5916305"/>
                </a:lnTo>
                <a:lnTo>
                  <a:pt x="6389856" y="5916305"/>
                </a:lnTo>
                <a:lnTo>
                  <a:pt x="6389856" y="941695"/>
                </a:lnTo>
                <a:close/>
                <a:moveTo>
                  <a:pt x="0" y="0"/>
                </a:moveTo>
                <a:lnTo>
                  <a:pt x="12192000" y="0"/>
                </a:lnTo>
                <a:lnTo>
                  <a:pt x="12192000" y="6858000"/>
                </a:lnTo>
                <a:lnTo>
                  <a:pt x="0" y="6858000"/>
                </a:lnTo>
                <a:close/>
              </a:path>
            </a:pathLst>
          </a:custGeom>
        </p:spPr>
        <p:txBody>
          <a:bodyPr wrap="square" rtlCol="0">
            <a:noAutofit/>
          </a:bodyPr>
          <a:lstStyle/>
          <a:p>
            <a:pPr rtl="0"/>
            <a:endParaRPr lang="tr-TR" noProof="0"/>
          </a:p>
        </p:txBody>
      </p:sp>
      <p:sp>
        <p:nvSpPr>
          <p:cNvPr id="21" name="Dikdörtgen 20">
            <a:extLst>
              <a:ext uri="{FF2B5EF4-FFF2-40B4-BE49-F238E27FC236}">
                <a16:creationId xmlns:a16="http://schemas.microsoft.com/office/drawing/2014/main" xmlns="" id="{A61A2AD8-D5EA-48FD-B19E-788E4D9782BB}"/>
              </a:ext>
              <a:ext uri="{C183D7F6-B498-43B3-948B-1728B52AA6E4}">
                <adec:decorative xmlns="" xmlns:adec="http://schemas.microsoft.com/office/drawing/2017/decorative" val="1"/>
              </a:ext>
            </a:extLst>
          </p:cNvPr>
          <p:cNvSpPr/>
          <p:nvPr userDrawn="1"/>
        </p:nvSpPr>
        <p:spPr>
          <a:xfrm>
            <a:off x="937085" y="941695"/>
            <a:ext cx="5451107" cy="4974610"/>
          </a:xfrm>
          <a:prstGeom prst="rect">
            <a:avLst/>
          </a:prstGeom>
          <a:solidFill>
            <a:schemeClr val="tx1">
              <a:lumMod val="75000"/>
              <a:lumOff val="25000"/>
            </a:schemeClr>
          </a:solidFill>
          <a:ln w="6350" cap="sq" cmpd="sng" algn="ctr">
            <a:noFill/>
            <a:prstDash val="solid"/>
            <a:miter lim="800000"/>
          </a:ln>
          <a:effectLst/>
        </p:spPr>
      </p:sp>
      <p:sp>
        <p:nvSpPr>
          <p:cNvPr id="23" name="Dikdörtgen 22">
            <a:extLst>
              <a:ext uri="{FF2B5EF4-FFF2-40B4-BE49-F238E27FC236}">
                <a16:creationId xmlns:a16="http://schemas.microsoft.com/office/drawing/2014/main" xmlns="" id="{0682D9D6-0C91-4BAA-B631-B4A597F6D49E}"/>
              </a:ext>
              <a:ext uri="{C183D7F6-B498-43B3-948B-1728B52AA6E4}">
                <adec:decorative xmlns="" xmlns:adec="http://schemas.microsoft.com/office/drawing/2017/decorative" val="1"/>
              </a:ext>
            </a:extLst>
          </p:cNvPr>
          <p:cNvSpPr/>
          <p:nvPr userDrawn="1"/>
        </p:nvSpPr>
        <p:spPr>
          <a:xfrm>
            <a:off x="1102984" y="1106424"/>
            <a:ext cx="5119307" cy="4645152"/>
          </a:xfrm>
          <a:prstGeom prst="rect">
            <a:avLst/>
          </a:prstGeom>
          <a:noFill/>
          <a:ln w="6350" cap="sq" cmpd="sng" algn="ctr">
            <a:solidFill>
              <a:schemeClr val="bg1"/>
            </a:solidFill>
            <a:prstDash val="solid"/>
            <a:miter lim="800000"/>
          </a:ln>
          <a:effectLst>
            <a:softEdge rad="0"/>
          </a:effectLst>
        </p:spPr>
      </p:sp>
      <p:sp>
        <p:nvSpPr>
          <p:cNvPr id="2" name="Başlık 1">
            <a:extLst>
              <a:ext uri="{FF2B5EF4-FFF2-40B4-BE49-F238E27FC236}">
                <a16:creationId xmlns:a16="http://schemas.microsoft.com/office/drawing/2014/main" xmlns="" id="{AF26F410-6A1D-427A-8C06-A0023004F50B}"/>
              </a:ext>
            </a:extLst>
          </p:cNvPr>
          <p:cNvSpPr>
            <a:spLocks noGrp="1"/>
          </p:cNvSpPr>
          <p:nvPr>
            <p:ph type="title" hasCustomPrompt="1"/>
          </p:nvPr>
        </p:nvSpPr>
        <p:spPr>
          <a:xfrm>
            <a:off x="1357597" y="2197854"/>
            <a:ext cx="4632208" cy="851219"/>
          </a:xfrm>
        </p:spPr>
        <p:txBody>
          <a:bodyPr rtlCol="0"/>
          <a:lstStyle>
            <a:lvl1pPr algn="ctr">
              <a:defRPr>
                <a:solidFill>
                  <a:schemeClr val="bg1"/>
                </a:solidFill>
              </a:defRPr>
            </a:lvl1pPr>
          </a:lstStyle>
          <a:p>
            <a:pPr rtl="0"/>
            <a:r>
              <a:rPr lang="tr-TR" noProof="0"/>
              <a:t>Düzenlemek için tıklayın</a:t>
            </a:r>
          </a:p>
        </p:txBody>
      </p:sp>
      <p:sp>
        <p:nvSpPr>
          <p:cNvPr id="25" name="Tarih Yer Tutucusu 7">
            <a:extLst>
              <a:ext uri="{FF2B5EF4-FFF2-40B4-BE49-F238E27FC236}">
                <a16:creationId xmlns:a16="http://schemas.microsoft.com/office/drawing/2014/main" xmlns="" id="{53A572F0-78E4-4979-BD85-E9F315B0C605}"/>
              </a:ext>
            </a:extLst>
          </p:cNvPr>
          <p:cNvSpPr>
            <a:spLocks noGrp="1"/>
          </p:cNvSpPr>
          <p:nvPr>
            <p:ph type="dt" sz="half" idx="10"/>
          </p:nvPr>
        </p:nvSpPr>
        <p:spPr>
          <a:xfrm>
            <a:off x="2291395" y="1162386"/>
            <a:ext cx="2742486" cy="256032"/>
          </a:xfrm>
          <a:prstGeom prst="rect">
            <a:avLst/>
          </a:prstGeom>
        </p:spPr>
        <p:txBody>
          <a:bodyPr rtlCol="0"/>
          <a:lstStyle>
            <a:lvl1pPr>
              <a:defRPr>
                <a:solidFill>
                  <a:schemeClr val="bg1"/>
                </a:solidFill>
              </a:defRPr>
            </a:lvl1pPr>
          </a:lstStyle>
          <a:p>
            <a:pPr algn="ctr"/>
            <a:endParaRPr lang="tr-TR">
              <a:solidFill>
                <a:prstClr val="white"/>
              </a:solidFill>
            </a:endParaRPr>
          </a:p>
        </p:txBody>
      </p:sp>
      <p:sp>
        <p:nvSpPr>
          <p:cNvPr id="4" name="İçerik Yer Tutucusu 3">
            <a:extLst>
              <a:ext uri="{FF2B5EF4-FFF2-40B4-BE49-F238E27FC236}">
                <a16:creationId xmlns:a16="http://schemas.microsoft.com/office/drawing/2014/main" xmlns="" id="{856F1164-CE64-4728-83B0-E5316C16DF29}"/>
              </a:ext>
            </a:extLst>
          </p:cNvPr>
          <p:cNvSpPr>
            <a:spLocks noGrp="1"/>
          </p:cNvSpPr>
          <p:nvPr>
            <p:ph sz="quarter" idx="16"/>
          </p:nvPr>
        </p:nvSpPr>
        <p:spPr>
          <a:xfrm>
            <a:off x="1356960" y="3308350"/>
            <a:ext cx="4632705" cy="2141632"/>
          </a:xfrm>
          <a:prstGeom prst="rect">
            <a:avLst/>
          </a:prstGeom>
        </p:spPr>
        <p:txBody>
          <a:bodyPr rtlCol="0"/>
          <a:lstStyle>
            <a:lvl1pPr marL="0" indent="0" algn="ctr">
              <a:buNone/>
              <a:defRPr baseline="0">
                <a:solidFill>
                  <a:schemeClr val="bg1"/>
                </a:solidFill>
              </a:defRPr>
            </a:lvl1pPr>
            <a:lvl2pPr marL="274238" indent="0" algn="ctr">
              <a:buNone/>
              <a:defRPr baseline="0">
                <a:solidFill>
                  <a:schemeClr val="bg1"/>
                </a:solidFill>
              </a:defRPr>
            </a:lvl2pPr>
            <a:lvl3pPr marL="548475" indent="0">
              <a:buNone/>
              <a:defRPr>
                <a:solidFill>
                  <a:schemeClr val="bg1"/>
                </a:solidFill>
              </a:defRPr>
            </a:lvl3pPr>
            <a:lvl4pPr marL="822713" indent="0">
              <a:buNone/>
              <a:defRPr>
                <a:solidFill>
                  <a:schemeClr val="bg1"/>
                </a:solidFill>
              </a:defRPr>
            </a:lvl4pPr>
            <a:lvl5pPr marL="1096951" indent="0">
              <a:buNone/>
              <a:defRPr>
                <a:solidFill>
                  <a:schemeClr val="bg1"/>
                </a:solidFill>
              </a:defRPr>
            </a:lvl5pPr>
          </a:lstStyle>
          <a:p>
            <a:pPr lvl="0" rtl="0"/>
            <a:r>
              <a:rPr lang="tr-TR" noProof="0"/>
              <a:t>Asıl metin stillerini düzenlemek için tıklayın</a:t>
            </a:r>
          </a:p>
          <a:p>
            <a:pPr lvl="1" rtl="0"/>
            <a:endParaRPr lang="tr-TR" noProof="0"/>
          </a:p>
        </p:txBody>
      </p:sp>
      <p:sp>
        <p:nvSpPr>
          <p:cNvPr id="27" name="Alt Bilgi Yer Tutucusu 8">
            <a:extLst>
              <a:ext uri="{FF2B5EF4-FFF2-40B4-BE49-F238E27FC236}">
                <a16:creationId xmlns:a16="http://schemas.microsoft.com/office/drawing/2014/main" xmlns="" id="{DEA4EBDD-4088-4396-BD3F-3AB4BEFB205C}"/>
              </a:ext>
            </a:extLst>
          </p:cNvPr>
          <p:cNvSpPr>
            <a:spLocks noGrp="1"/>
          </p:cNvSpPr>
          <p:nvPr>
            <p:ph type="ftr" sz="quarter" idx="11"/>
          </p:nvPr>
        </p:nvSpPr>
        <p:spPr>
          <a:xfrm>
            <a:off x="1357596" y="5472763"/>
            <a:ext cx="4634801" cy="256032"/>
          </a:xfrm>
        </p:spPr>
        <p:txBody>
          <a:bodyPr rtlCol="0"/>
          <a:lstStyle>
            <a:lvl1pPr algn="ctr">
              <a:defRPr>
                <a:solidFill>
                  <a:schemeClr val="bg1"/>
                </a:solidFill>
              </a:defRPr>
            </a:lvl1pPr>
          </a:lstStyle>
          <a:p>
            <a:endParaRPr lang="tr-TR">
              <a:solidFill>
                <a:prstClr val="white"/>
              </a:solidFill>
            </a:endParaRPr>
          </a:p>
        </p:txBody>
      </p:sp>
    </p:spTree>
    <p:extLst>
      <p:ext uri="{BB962C8B-B14F-4D97-AF65-F5344CB8AC3E}">
        <p14:creationId xmlns:p14="http://schemas.microsoft.com/office/powerpoint/2010/main" val="3968435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Üç sütu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p>
        </p:txBody>
      </p:sp>
      <p:sp>
        <p:nvSpPr>
          <p:cNvPr id="3" name="Metin Yer Tutucusu 2"/>
          <p:cNvSpPr>
            <a:spLocks noGrp="1"/>
          </p:cNvSpPr>
          <p:nvPr>
            <p:ph type="body" idx="1"/>
          </p:nvPr>
        </p:nvSpPr>
        <p:spPr>
          <a:xfrm>
            <a:off x="1069569" y="2074334"/>
            <a:ext cx="3052793" cy="640080"/>
          </a:xfrm>
          <a:prstGeom prst="rect">
            <a:avLst/>
          </a:prstGeom>
        </p:spPr>
        <p:txBody>
          <a:bodyPr rtlCol="0" anchor="ctr">
            <a:normAutofit/>
          </a:bodyPr>
          <a:lstStyle>
            <a:lvl1pPr marL="0" indent="0" algn="l">
              <a:spcBef>
                <a:spcPts val="0"/>
              </a:spcBef>
              <a:buNone/>
              <a:defRPr sz="1899" b="1" i="0">
                <a:solidFill>
                  <a:schemeClr val="tx1"/>
                </a:solidFill>
                <a:latin typeface="+mn-lt"/>
              </a:defRPr>
            </a:lvl1pPr>
            <a:lvl2pPr marL="457063" indent="0">
              <a:buNone/>
              <a:defRPr sz="17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rtl="0"/>
            <a:r>
              <a:rPr lang="tr-TR" noProof="0"/>
              <a:t>Asıl metin stillerini düzenlemek için tıklayın</a:t>
            </a:r>
          </a:p>
        </p:txBody>
      </p:sp>
      <p:sp>
        <p:nvSpPr>
          <p:cNvPr id="4" name="İçerik Yer Tutucusu 3"/>
          <p:cNvSpPr>
            <a:spLocks noGrp="1"/>
          </p:cNvSpPr>
          <p:nvPr>
            <p:ph sz="half" idx="2"/>
          </p:nvPr>
        </p:nvSpPr>
        <p:spPr>
          <a:xfrm>
            <a:off x="1069569" y="2792473"/>
            <a:ext cx="3052793" cy="3163825"/>
          </a:xfrm>
          <a:prstGeom prst="rect">
            <a:avLst/>
          </a:prstGeom>
        </p:spPr>
        <p:txBody>
          <a:bodyPr rtlCol="0"/>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5" name="Metin Yer Tutucusu 4"/>
          <p:cNvSpPr>
            <a:spLocks noGrp="1"/>
          </p:cNvSpPr>
          <p:nvPr>
            <p:ph type="body" sz="quarter" idx="3"/>
          </p:nvPr>
        </p:nvSpPr>
        <p:spPr>
          <a:xfrm>
            <a:off x="4568016" y="2074334"/>
            <a:ext cx="3052793" cy="640080"/>
          </a:xfrm>
          <a:prstGeom prst="rect">
            <a:avLst/>
          </a:prstGeom>
        </p:spPr>
        <p:txBody>
          <a:bodyPr rtlCol="0" anchor="ctr">
            <a:normAutofit/>
          </a:bodyPr>
          <a:lstStyle>
            <a:lvl1pPr marL="0" indent="0" algn="l">
              <a:spcBef>
                <a:spcPts val="0"/>
              </a:spcBef>
              <a:buNone/>
              <a:defRPr sz="1899" b="1">
                <a:solidFill>
                  <a:schemeClr val="tx1"/>
                </a:solidFill>
              </a:defRPr>
            </a:lvl1pPr>
            <a:lvl2pPr marL="457063" indent="0">
              <a:buNone/>
              <a:defRPr sz="17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rtl="0"/>
            <a:r>
              <a:rPr lang="tr-TR" noProof="0"/>
              <a:t>Asıl metin stillerini düzenlemek için tıklayın</a:t>
            </a:r>
          </a:p>
        </p:txBody>
      </p:sp>
      <p:sp>
        <p:nvSpPr>
          <p:cNvPr id="6" name="İçerik Yer Tutucusu 5"/>
          <p:cNvSpPr>
            <a:spLocks noGrp="1"/>
          </p:cNvSpPr>
          <p:nvPr>
            <p:ph sz="quarter" idx="4"/>
          </p:nvPr>
        </p:nvSpPr>
        <p:spPr>
          <a:xfrm>
            <a:off x="4568016" y="2792472"/>
            <a:ext cx="3052793" cy="3164509"/>
          </a:xfrm>
          <a:prstGeom prst="rect">
            <a:avLst/>
          </a:prstGeom>
        </p:spPr>
        <p:txBody>
          <a:bodyPr rtlCol="0"/>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10" name="Metin Yer Tutucusu 4">
            <a:extLst>
              <a:ext uri="{FF2B5EF4-FFF2-40B4-BE49-F238E27FC236}">
                <a16:creationId xmlns:a16="http://schemas.microsoft.com/office/drawing/2014/main" xmlns="" id="{A6D68D58-C9C7-41A5-9F66-57C5771B3920}"/>
              </a:ext>
            </a:extLst>
          </p:cNvPr>
          <p:cNvSpPr>
            <a:spLocks noGrp="1"/>
          </p:cNvSpPr>
          <p:nvPr>
            <p:ph type="body" sz="quarter" idx="13"/>
          </p:nvPr>
        </p:nvSpPr>
        <p:spPr>
          <a:xfrm>
            <a:off x="8066463" y="2073651"/>
            <a:ext cx="3052793" cy="640080"/>
          </a:xfrm>
          <a:prstGeom prst="rect">
            <a:avLst/>
          </a:prstGeom>
        </p:spPr>
        <p:txBody>
          <a:bodyPr rtlCol="0" anchor="ctr">
            <a:normAutofit/>
          </a:bodyPr>
          <a:lstStyle>
            <a:lvl1pPr marL="0" indent="0" algn="l">
              <a:spcBef>
                <a:spcPts val="0"/>
              </a:spcBef>
              <a:buNone/>
              <a:defRPr sz="1899" b="1">
                <a:solidFill>
                  <a:schemeClr val="tx1"/>
                </a:solidFill>
              </a:defRPr>
            </a:lvl1pPr>
            <a:lvl2pPr marL="457063" indent="0">
              <a:buNone/>
              <a:defRPr sz="17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rtl="0"/>
            <a:r>
              <a:rPr lang="tr-TR" noProof="0"/>
              <a:t>Asıl metin stillerini düzenlemek için tıklayın</a:t>
            </a:r>
          </a:p>
        </p:txBody>
      </p:sp>
      <p:sp>
        <p:nvSpPr>
          <p:cNvPr id="11" name="İçerik Yer Tutucusu 5">
            <a:extLst>
              <a:ext uri="{FF2B5EF4-FFF2-40B4-BE49-F238E27FC236}">
                <a16:creationId xmlns:a16="http://schemas.microsoft.com/office/drawing/2014/main" xmlns="" id="{F3692324-6EEB-4C0A-BF90-7A27FBF6D7BD}"/>
              </a:ext>
            </a:extLst>
          </p:cNvPr>
          <p:cNvSpPr>
            <a:spLocks noGrp="1"/>
          </p:cNvSpPr>
          <p:nvPr>
            <p:ph sz="quarter" idx="14"/>
          </p:nvPr>
        </p:nvSpPr>
        <p:spPr>
          <a:xfrm>
            <a:off x="8066463" y="2791789"/>
            <a:ext cx="3052793" cy="3164509"/>
          </a:xfrm>
          <a:prstGeom prst="rect">
            <a:avLst/>
          </a:prstGeom>
        </p:spPr>
        <p:txBody>
          <a:bodyPr rtlCol="0"/>
          <a:lstStyle>
            <a:lvl1pPr>
              <a:defRPr sz="1799"/>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tr-TR" noProof="0"/>
              <a:t>Asıl metin stillerini düzenlemek için tıklayın</a:t>
            </a:r>
          </a:p>
          <a:p>
            <a:pPr lvl="1" rtl="0"/>
            <a:r>
              <a:rPr lang="tr-TR" noProof="0"/>
              <a:t>İkinci düzey</a:t>
            </a:r>
          </a:p>
          <a:p>
            <a:pPr lvl="2" rtl="0"/>
            <a:r>
              <a:rPr lang="tr-TR" noProof="0"/>
              <a:t>Üçüncü düzey</a:t>
            </a:r>
          </a:p>
          <a:p>
            <a:pPr lvl="3" rtl="0"/>
            <a:r>
              <a:rPr lang="tr-TR" noProof="0"/>
              <a:t>Dördüncü düzey</a:t>
            </a:r>
          </a:p>
          <a:p>
            <a:pPr lvl="4" rtl="0"/>
            <a:r>
              <a:rPr lang="tr-TR" noProof="0"/>
              <a:t>Beşinci düzey</a:t>
            </a:r>
          </a:p>
        </p:txBody>
      </p:sp>
      <p:sp>
        <p:nvSpPr>
          <p:cNvPr id="8" name="Alt Bilgi Yer Tutucusu 7"/>
          <p:cNvSpPr>
            <a:spLocks noGrp="1"/>
          </p:cNvSpPr>
          <p:nvPr>
            <p:ph type="ftr" sz="quarter" idx="11"/>
          </p:nvPr>
        </p:nvSpPr>
        <p:spPr/>
        <p:txBody>
          <a:bodyPr rtlCol="0"/>
          <a:lstStyle/>
          <a:p>
            <a:endParaRPr lang="tr-TR">
              <a:solidFill>
                <a:prstClr val="black">
                  <a:lumMod val="85000"/>
                  <a:lumOff val="15000"/>
                </a:prstClr>
              </a:solidFill>
            </a:endParaRPr>
          </a:p>
        </p:txBody>
      </p:sp>
      <p:sp>
        <p:nvSpPr>
          <p:cNvPr id="7" name="Tarih Yer Tutucusu 6"/>
          <p:cNvSpPr>
            <a:spLocks noGrp="1"/>
          </p:cNvSpPr>
          <p:nvPr>
            <p:ph type="dt" sz="half" idx="10"/>
          </p:nvPr>
        </p:nvSpPr>
        <p:spPr>
          <a:xfrm>
            <a:off x="7254905" y="6035040"/>
            <a:ext cx="2892292" cy="365760"/>
          </a:xfrm>
          <a:prstGeom prst="rect">
            <a:avLst/>
          </a:prstGeom>
        </p:spPr>
        <p:txBody>
          <a:bodyPr rtlCol="0"/>
          <a:lstStyle>
            <a:lvl1pPr>
              <a:defRPr/>
            </a:lvl1pPr>
          </a:lstStyle>
          <a:p>
            <a:endParaRPr lang="tr-TR">
              <a:solidFill>
                <a:prstClr val="black">
                  <a:lumMod val="75000"/>
                  <a:lumOff val="25000"/>
                </a:prstClr>
              </a:solidFill>
            </a:endParaRPr>
          </a:p>
        </p:txBody>
      </p:sp>
      <p:sp>
        <p:nvSpPr>
          <p:cNvPr id="9" name="Slayt Numarası Yer Tutucusu 8"/>
          <p:cNvSpPr>
            <a:spLocks noGrp="1"/>
          </p:cNvSpPr>
          <p:nvPr>
            <p:ph type="sldNum" sz="quarter" idx="12"/>
          </p:nvPr>
        </p:nvSpPr>
        <p:spPr/>
        <p:txBody>
          <a:bodyPr rtlCol="0"/>
          <a:lstStyle/>
          <a:p>
            <a:fld id="{294A09A9-5501-47C1-A89A-A340965A2BE2}" type="slidenum">
              <a:rPr lang="tr-TR" smtClean="0">
                <a:solidFill>
                  <a:prstClr val="black">
                    <a:lumMod val="75000"/>
                    <a:lumOff val="25000"/>
                  </a:prstClr>
                </a:solidFill>
              </a:rPr>
              <a:pPr/>
              <a:t>‹#›</a:t>
            </a:fld>
            <a:endParaRPr lang="tr-TR">
              <a:solidFill>
                <a:prstClr val="black">
                  <a:lumMod val="75000"/>
                  <a:lumOff val="25000"/>
                </a:prstClr>
              </a:solidFill>
            </a:endParaRPr>
          </a:p>
        </p:txBody>
      </p:sp>
    </p:spTree>
    <p:extLst>
      <p:ext uri="{BB962C8B-B14F-4D97-AF65-F5344CB8AC3E}">
        <p14:creationId xmlns:p14="http://schemas.microsoft.com/office/powerpoint/2010/main" val="3877528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etin Düzeni 01">
    <p:spTree>
      <p:nvGrpSpPr>
        <p:cNvPr id="1" name=""/>
        <p:cNvGrpSpPr/>
        <p:nvPr/>
      </p:nvGrpSpPr>
      <p:grpSpPr>
        <a:xfrm>
          <a:off x="0" y="0"/>
          <a:ext cx="0" cy="0"/>
          <a:chOff x="0" y="0"/>
          <a:chExt cx="0" cy="0"/>
        </a:xfrm>
      </p:grpSpPr>
      <p:sp>
        <p:nvSpPr>
          <p:cNvPr id="2" name="İçerik Yer Tutucusu 2" title="Madde İşaretleri"/>
          <p:cNvSpPr txBox="1">
            <a:spLocks noGrp="1"/>
          </p:cNvSpPr>
          <p:nvPr>
            <p:ph sz="quarter" idx="4294967295"/>
          </p:nvPr>
        </p:nvSpPr>
        <p:spPr>
          <a:xfrm>
            <a:off x="531239" y="3196916"/>
            <a:ext cx="4941538" cy="2958276"/>
          </a:xfrm>
          <a:prstGeom prst="rect">
            <a:avLst/>
          </a:prstGeom>
          <a:noFill/>
          <a:ln>
            <a:noFill/>
          </a:ln>
        </p:spPr>
        <p:txBody>
          <a:bodyPr vert="horz" wrap="square" lIns="91440" tIns="45720" rIns="91440" bIns="45720" anchor="t" anchorCtr="0" compatLnSpc="1">
            <a:norm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3" name="Dik Üçgen 23"/>
          <p:cNvSpPr/>
          <p:nvPr/>
        </p:nvSpPr>
        <p:spPr>
          <a:xfrm flipH="1" flipV="1">
            <a:off x="1839213" y="-8"/>
            <a:ext cx="10349618" cy="5638803"/>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F2F2F2"/>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4" name="Resim Yer Tutucusu 14"/>
          <p:cNvSpPr txBox="1">
            <a:spLocks noGrp="1"/>
          </p:cNvSpPr>
          <p:nvPr>
            <p:ph type="pic" sz="quarter" idx="4294967295"/>
          </p:nvPr>
        </p:nvSpPr>
        <p:spPr>
          <a:xfrm>
            <a:off x="6373740" y="0"/>
            <a:ext cx="5815084" cy="6858000"/>
          </a:xfrm>
          <a:prstGeom prst="rect">
            <a:avLst/>
          </a:prstGeom>
          <a:solidFill>
            <a:srgbClr val="D9D9D9"/>
          </a:solidFill>
          <a:ln>
            <a:noFill/>
          </a:ln>
        </p:spPr>
        <p:txBody>
          <a:bodyPr vert="horz" wrap="square" lIns="91440" tIns="45720" rIns="91440" bIns="45720" anchor="ctr" anchorCtr="1" compatLnSpc="1">
            <a:noAutofit/>
          </a:bodyPr>
          <a:lstStyle>
            <a:lvl1pPr marL="0" marR="0" lvl="0" indent="0" algn="ctr" fontAlgn="auto">
              <a:spcAft>
                <a:spcPts val="0"/>
              </a:spcAft>
              <a:buNone/>
              <a:tabLst/>
              <a:defRPr lang="tr-TR" sz="2399" b="0" i="0" u="none" strike="noStrike" cap="none" spc="0" baseline="0">
                <a:solidFill>
                  <a:srgbClr val="3F3F3F"/>
                </a:solidFill>
                <a:uFillTx/>
                <a:latin typeface="Calibri"/>
              </a:defRPr>
            </a:lvl1pPr>
          </a:lstStyle>
          <a:p>
            <a:pPr lvl="0"/>
            <a:r>
              <a:rPr lang="tr-TR"/>
              <a:t>Resim eklemek için simgeye tıklayın</a:t>
            </a:r>
          </a:p>
        </p:txBody>
      </p:sp>
      <p:cxnSp>
        <p:nvCxnSpPr>
          <p:cNvPr id="5" name="Düz Bağlayıcı 33"/>
          <p:cNvCxnSpPr/>
          <p:nvPr/>
        </p:nvCxnSpPr>
        <p:spPr>
          <a:xfrm flipV="1">
            <a:off x="6373740" y="5047077"/>
            <a:ext cx="1524183" cy="1803398"/>
          </a:xfrm>
          <a:prstGeom prst="straightConnector1">
            <a:avLst/>
          </a:prstGeom>
          <a:noFill/>
          <a:ln w="6345" cap="flat">
            <a:solidFill>
              <a:srgbClr val="EAB200"/>
            </a:solidFill>
            <a:prstDash val="solid"/>
            <a:miter/>
          </a:ln>
        </p:spPr>
      </p:cxnSp>
      <p:sp>
        <p:nvSpPr>
          <p:cNvPr id="6" name="Metin Yer Tutucusu 4" title="Alt Başlık"/>
          <p:cNvSpPr txBox="1">
            <a:spLocks noGrp="1"/>
          </p:cNvSpPr>
          <p:nvPr>
            <p:ph type="body" sz="quarter" idx="4294967295"/>
          </p:nvPr>
        </p:nvSpPr>
        <p:spPr>
          <a:xfrm>
            <a:off x="531240" y="2563474"/>
            <a:ext cx="7340719" cy="608898"/>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1999" b="0" i="0" u="none" strike="noStrike" cap="none" spc="300" baseline="0">
                <a:solidFill>
                  <a:srgbClr val="014067"/>
                </a:solidFill>
                <a:uFillTx/>
                <a:latin typeface="Calibri"/>
              </a:defRPr>
            </a:lvl1pPr>
          </a:lstStyle>
          <a:p>
            <a:pPr lvl="0"/>
            <a:r>
              <a:rPr lang="tr-TR"/>
              <a:t>ALT BAŞLIK STİLİ İÇİN TIKLAYIN</a:t>
            </a:r>
          </a:p>
        </p:txBody>
      </p:sp>
      <p:sp>
        <p:nvSpPr>
          <p:cNvPr id="7" name="Başlık 1" title="Başlık "/>
          <p:cNvSpPr txBox="1">
            <a:spLocks noGrp="1"/>
          </p:cNvSpPr>
          <p:nvPr>
            <p:ph type="title"/>
          </p:nvPr>
        </p:nvSpPr>
        <p:spPr>
          <a:xfrm>
            <a:off x="531238" y="1308489"/>
            <a:ext cx="7340710" cy="1215566"/>
          </a:xfrm>
        </p:spPr>
        <p:txBody>
          <a:bodyPr/>
          <a:lstStyle>
            <a:lvl1pPr>
              <a:defRPr/>
            </a:lvl1pPr>
          </a:lstStyle>
          <a:p>
            <a:pPr lvl="0"/>
            <a:r>
              <a:rPr lang="tr-TR"/>
              <a:t>Düzenlemek için tıklayın </a:t>
            </a:r>
            <a:br>
              <a:rPr lang="tr-TR"/>
            </a:br>
            <a:r>
              <a:rPr lang="tr-TR"/>
              <a:t>Ana Başlık Stili </a:t>
            </a:r>
          </a:p>
        </p:txBody>
      </p:sp>
      <p:sp>
        <p:nvSpPr>
          <p:cNvPr id="8" name="Alt Bilgi Yer Tutucusu 3"/>
          <p:cNvSpPr txBox="1">
            <a:spLocks noGrp="1"/>
          </p:cNvSpPr>
          <p:nvPr>
            <p:ph type="ftr" sz="quarter" idx="9"/>
          </p:nvPr>
        </p:nvSpPr>
        <p:spPr/>
        <p:txBody>
          <a:bodyPr/>
          <a:lstStyle>
            <a:lvl1pPr>
              <a:defRPr/>
            </a:lvl1pPr>
          </a:lstStyle>
          <a:p>
            <a:pPr lvl="0"/>
            <a:endParaRPr lang="tr-TR"/>
          </a:p>
        </p:txBody>
      </p:sp>
      <p:sp>
        <p:nvSpPr>
          <p:cNvPr id="9" name="Slayt Numarası Yer Tutucusu 5"/>
          <p:cNvSpPr txBox="1">
            <a:spLocks noGrp="1"/>
          </p:cNvSpPr>
          <p:nvPr>
            <p:ph type="sldNum" sz="quarter" idx="8"/>
          </p:nvPr>
        </p:nvSpPr>
        <p:spPr/>
        <p:txBody>
          <a:bodyPr/>
          <a:lstStyle>
            <a:lvl1pPr>
              <a:defRPr/>
            </a:lvl1pPr>
          </a:lstStyle>
          <a:p>
            <a:pPr lvl="0"/>
            <a:fld id="{CF5B597F-BE97-416F-89E1-46B55EF6A8D0}" type="slidenum">
              <a:t>‹#›</a:t>
            </a:fld>
            <a:endParaRPr lang="tr-TR"/>
          </a:p>
        </p:txBody>
      </p:sp>
    </p:spTree>
    <p:extLst>
      <p:ext uri="{BB962C8B-B14F-4D97-AF65-F5344CB8AC3E}">
        <p14:creationId xmlns:p14="http://schemas.microsoft.com/office/powerpoint/2010/main" val="1022561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etin Düzeni 02">
    <p:spTree>
      <p:nvGrpSpPr>
        <p:cNvPr id="1" name=""/>
        <p:cNvGrpSpPr/>
        <p:nvPr/>
      </p:nvGrpSpPr>
      <p:grpSpPr>
        <a:xfrm>
          <a:off x="0" y="0"/>
          <a:ext cx="0" cy="0"/>
          <a:chOff x="0" y="0"/>
          <a:chExt cx="0" cy="0"/>
        </a:xfrm>
      </p:grpSpPr>
      <p:sp>
        <p:nvSpPr>
          <p:cNvPr id="2" name="Sağ Üçgen 34"/>
          <p:cNvSpPr/>
          <p:nvPr/>
        </p:nvSpPr>
        <p:spPr>
          <a:xfrm flipH="1" flipV="1">
            <a:off x="1839213" y="-8"/>
            <a:ext cx="10349618" cy="5638803"/>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F2F2F2"/>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3" name="Resim Yer Tutucusu 17"/>
          <p:cNvSpPr txBox="1">
            <a:spLocks noGrp="1"/>
          </p:cNvSpPr>
          <p:nvPr>
            <p:ph type="pic" sz="quarter" idx="4294967295"/>
          </p:nvPr>
        </p:nvSpPr>
        <p:spPr>
          <a:xfrm>
            <a:off x="6297561" y="1308107"/>
            <a:ext cx="5891261" cy="5549895"/>
          </a:xfrm>
          <a:prstGeom prst="rect">
            <a:avLst/>
          </a:prstGeom>
          <a:solidFill>
            <a:srgbClr val="D9D9D9"/>
          </a:solidFill>
          <a:ln>
            <a:noFill/>
          </a:ln>
        </p:spPr>
        <p:txBody>
          <a:bodyPr vert="horz" wrap="square" lIns="91440" tIns="45720" rIns="365760" bIns="45720" anchor="ctr" anchorCtr="0" compatLnSpc="1">
            <a:noAutofit/>
          </a:bodyPr>
          <a:lstStyle>
            <a:lvl1pPr marL="0" marR="0" lvl="0" indent="0" algn="r" fontAlgn="auto">
              <a:spcAft>
                <a:spcPts val="0"/>
              </a:spcAft>
              <a:buNone/>
              <a:tabLst/>
              <a:defRPr lang="tr-TR" sz="2399" b="0" i="0" u="none" strike="noStrike" cap="none" spc="0" baseline="0">
                <a:solidFill>
                  <a:srgbClr val="3F3F3F"/>
                </a:solidFill>
                <a:uFillTx/>
                <a:latin typeface="Calibri"/>
              </a:defRPr>
            </a:lvl1pPr>
          </a:lstStyle>
          <a:p>
            <a:pPr lvl="0"/>
            <a:r>
              <a:rPr lang="tr-TR"/>
              <a:t>Resim eklemek için simgeye tıklayın</a:t>
            </a:r>
          </a:p>
        </p:txBody>
      </p:sp>
      <p:sp>
        <p:nvSpPr>
          <p:cNvPr id="4" name="İçerik Yer Tutucusu 2" title="Madde İşaretleri"/>
          <p:cNvSpPr txBox="1">
            <a:spLocks noGrp="1"/>
          </p:cNvSpPr>
          <p:nvPr>
            <p:ph sz="quarter" idx="4294967295"/>
          </p:nvPr>
        </p:nvSpPr>
        <p:spPr>
          <a:xfrm>
            <a:off x="531239" y="3196916"/>
            <a:ext cx="4941538" cy="2958276"/>
          </a:xfrm>
          <a:prstGeom prst="rect">
            <a:avLst/>
          </a:prstGeom>
          <a:noFill/>
          <a:ln>
            <a:noFill/>
          </a:ln>
        </p:spPr>
        <p:txBody>
          <a:bodyPr vert="horz" wrap="square" lIns="91440" tIns="45720" rIns="91440" bIns="45720" anchor="t" anchorCtr="0" compatLnSpc="1">
            <a:norm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Paralelkenar 24"/>
          <p:cNvSpPr/>
          <p:nvPr/>
        </p:nvSpPr>
        <p:spPr>
          <a:xfrm flipH="1">
            <a:off x="2977370" y="-9"/>
            <a:ext cx="4120073" cy="1308104"/>
          </a:xfrm>
          <a:custGeom>
            <a:avLst>
              <a:gd name="f8" fmla="val 186380"/>
            </a:avLst>
            <a:gdLst>
              <a:gd name="f1" fmla="val 10800000"/>
              <a:gd name="f2" fmla="val 5400000"/>
              <a:gd name="f3" fmla="val 180"/>
              <a:gd name="f4" fmla="val w"/>
              <a:gd name="f5" fmla="val h"/>
              <a:gd name="f6" fmla="val ss"/>
              <a:gd name="f7" fmla="val 0"/>
              <a:gd name="f8" fmla="val 186380"/>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0194C"/>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6" name="Düz Bağlayıcı 33"/>
          <p:cNvCxnSpPr/>
          <p:nvPr/>
        </p:nvCxnSpPr>
        <p:spPr>
          <a:xfrm flipV="1">
            <a:off x="10349620" y="1185457"/>
            <a:ext cx="1839202" cy="1633941"/>
          </a:xfrm>
          <a:prstGeom prst="straightConnector1">
            <a:avLst/>
          </a:prstGeom>
          <a:noFill/>
          <a:ln w="6345" cap="flat">
            <a:solidFill>
              <a:srgbClr val="EAB200"/>
            </a:solidFill>
            <a:prstDash val="solid"/>
            <a:miter/>
          </a:ln>
        </p:spPr>
      </p:cxnSp>
      <p:sp>
        <p:nvSpPr>
          <p:cNvPr id="7" name="Metin Yer Tutucusu 4" title="Alt Başlık"/>
          <p:cNvSpPr txBox="1">
            <a:spLocks noGrp="1"/>
          </p:cNvSpPr>
          <p:nvPr>
            <p:ph type="body" sz="quarter" idx="4294967295"/>
          </p:nvPr>
        </p:nvSpPr>
        <p:spPr>
          <a:xfrm>
            <a:off x="531238" y="2563474"/>
            <a:ext cx="7340710" cy="608898"/>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1999" b="0" i="0" u="none" strike="noStrike" cap="none" spc="300" baseline="0">
                <a:solidFill>
                  <a:srgbClr val="014067"/>
                </a:solidFill>
                <a:uFillTx/>
                <a:latin typeface="Calibri"/>
              </a:defRPr>
            </a:lvl1pPr>
          </a:lstStyle>
          <a:p>
            <a:pPr lvl="0"/>
            <a:r>
              <a:rPr lang="tr-TR"/>
              <a:t>ALT BAŞLIK STİLİ İÇİN TIKLAYIN</a:t>
            </a:r>
          </a:p>
        </p:txBody>
      </p:sp>
      <p:sp>
        <p:nvSpPr>
          <p:cNvPr id="8" name="Başlık 1" title="Başlık "/>
          <p:cNvSpPr txBox="1">
            <a:spLocks noGrp="1"/>
          </p:cNvSpPr>
          <p:nvPr>
            <p:ph type="title"/>
          </p:nvPr>
        </p:nvSpPr>
        <p:spPr>
          <a:xfrm>
            <a:off x="531238" y="1308489"/>
            <a:ext cx="7340710" cy="1215566"/>
          </a:xfrm>
        </p:spPr>
        <p:txBody>
          <a:bodyPr/>
          <a:lstStyle>
            <a:lvl1pPr>
              <a:defRPr/>
            </a:lvl1pPr>
          </a:lstStyle>
          <a:p>
            <a:pPr lvl="0"/>
            <a:r>
              <a:rPr lang="tr-TR"/>
              <a:t>Düzenlemek için tıklayın </a:t>
            </a:r>
            <a:br>
              <a:rPr lang="tr-TR"/>
            </a:br>
            <a:r>
              <a:rPr lang="tr-TR"/>
              <a:t>Ana Başlık Stili </a:t>
            </a:r>
          </a:p>
        </p:txBody>
      </p:sp>
      <p:sp>
        <p:nvSpPr>
          <p:cNvPr id="9" name="Alt Bilgi Yer Tutucusu 1"/>
          <p:cNvSpPr txBox="1">
            <a:spLocks noGrp="1"/>
          </p:cNvSpPr>
          <p:nvPr>
            <p:ph type="ftr" sz="quarter" idx="9"/>
          </p:nvPr>
        </p:nvSpPr>
        <p:spPr/>
        <p:txBody>
          <a:bodyPr/>
          <a:lstStyle>
            <a:lvl1pPr>
              <a:defRPr/>
            </a:lvl1pPr>
          </a:lstStyle>
          <a:p>
            <a:pPr lvl="0"/>
            <a:endParaRPr lang="tr-TR"/>
          </a:p>
        </p:txBody>
      </p:sp>
      <p:sp>
        <p:nvSpPr>
          <p:cNvPr id="10" name="Slayt Numarası Yer Tutucusu 3"/>
          <p:cNvSpPr txBox="1">
            <a:spLocks noGrp="1"/>
          </p:cNvSpPr>
          <p:nvPr>
            <p:ph type="sldNum" sz="quarter" idx="8"/>
          </p:nvPr>
        </p:nvSpPr>
        <p:spPr/>
        <p:txBody>
          <a:bodyPr/>
          <a:lstStyle>
            <a:lvl1pPr>
              <a:defRPr/>
            </a:lvl1pPr>
          </a:lstStyle>
          <a:p>
            <a:pPr lvl="0"/>
            <a:fld id="{72CA0DE0-5BEB-471F-9E81-7AABA71B4CD9}" type="slidenum">
              <a:t>‹#›</a:t>
            </a:fld>
            <a:endParaRPr lang="tr-TR"/>
          </a:p>
        </p:txBody>
      </p:sp>
    </p:spTree>
    <p:extLst>
      <p:ext uri="{BB962C8B-B14F-4D97-AF65-F5344CB8AC3E}">
        <p14:creationId xmlns:p14="http://schemas.microsoft.com/office/powerpoint/2010/main" val="2612042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Altyazı ile Karşılaştırma">
    <p:spTree>
      <p:nvGrpSpPr>
        <p:cNvPr id="1" name=""/>
        <p:cNvGrpSpPr/>
        <p:nvPr/>
      </p:nvGrpSpPr>
      <p:grpSpPr>
        <a:xfrm>
          <a:off x="0" y="0"/>
          <a:ext cx="0" cy="0"/>
          <a:chOff x="0" y="0"/>
          <a:chExt cx="0" cy="0"/>
        </a:xfrm>
      </p:grpSpPr>
      <p:cxnSp>
        <p:nvCxnSpPr>
          <p:cNvPr id="2" name="Düz Bağlayıcı 21"/>
          <p:cNvCxnSpPr/>
          <p:nvPr/>
        </p:nvCxnSpPr>
        <p:spPr>
          <a:xfrm flipH="1" flipV="1">
            <a:off x="-9240" y="3633965"/>
            <a:ext cx="1912115" cy="1572997"/>
          </a:xfrm>
          <a:prstGeom prst="straightConnector1">
            <a:avLst/>
          </a:prstGeom>
          <a:noFill/>
          <a:ln w="6345" cap="flat">
            <a:solidFill>
              <a:srgbClr val="EAB200"/>
            </a:solidFill>
            <a:prstDash val="solid"/>
            <a:miter/>
          </a:ln>
        </p:spPr>
      </p:cxnSp>
      <p:grpSp>
        <p:nvGrpSpPr>
          <p:cNvPr id="3" name="Grup 22"/>
          <p:cNvGrpSpPr/>
          <p:nvPr/>
        </p:nvGrpSpPr>
        <p:grpSpPr>
          <a:xfrm>
            <a:off x="7559360" y="1"/>
            <a:ext cx="4830587" cy="3541004"/>
            <a:chOff x="7561329" y="0"/>
            <a:chExt cx="4831846" cy="3541004"/>
          </a:xfrm>
        </p:grpSpPr>
        <p:sp>
          <p:nvSpPr>
            <p:cNvPr id="4" name="Çapraz Şerit 25"/>
            <p:cNvSpPr/>
            <p:nvPr/>
          </p:nvSpPr>
          <p:spPr>
            <a:xfrm flipH="1">
              <a:off x="7561329" y="0"/>
              <a:ext cx="4639711" cy="3541004"/>
            </a:xfrm>
            <a:custGeom>
              <a:avLst>
                <a:gd name="f8" fmla="val 51202"/>
              </a:avLst>
              <a:gdLst>
                <a:gd name="f1" fmla="val 10800000"/>
                <a:gd name="f2" fmla="val 5400000"/>
                <a:gd name="f3" fmla="val 180"/>
                <a:gd name="f4" fmla="val w"/>
                <a:gd name="f5" fmla="val h"/>
                <a:gd name="f6" fmla="val ss"/>
                <a:gd name="f7" fmla="val 0"/>
                <a:gd name="f8" fmla="val 51202"/>
                <a:gd name="f9" fmla="+- 0 0 -90"/>
                <a:gd name="f10" fmla="+- 0 0 -270"/>
                <a:gd name="f11" fmla="+- 0 0 -36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6 f33 1"/>
                <a:gd name="f42" fmla="*/ f37 f33 1"/>
                <a:gd name="f43" fmla="*/ f39 1 2"/>
                <a:gd name="f44" fmla="*/ f40 1 2"/>
                <a:gd name="f45" fmla="*/ f40 f16 1"/>
                <a:gd name="f46" fmla="*/ f39 f16 1"/>
                <a:gd name="f47" fmla="+- f15 f43 0"/>
                <a:gd name="f48" fmla="+- f15 f44 0"/>
                <a:gd name="f49" fmla="*/ f45 1 100000"/>
                <a:gd name="f50" fmla="*/ f46 1 100000"/>
                <a:gd name="f51" fmla="*/ f49 1 2"/>
                <a:gd name="f52" fmla="+- f49 f36 0"/>
                <a:gd name="f53" fmla="*/ f50 1 2"/>
                <a:gd name="f54" fmla="+- f50 f37 0"/>
                <a:gd name="f55" fmla="*/ f50 f33 1"/>
                <a:gd name="f56" fmla="*/ f49 f33 1"/>
                <a:gd name="f57" fmla="*/ f48 f33 1"/>
                <a:gd name="f58" fmla="*/ f47 f33 1"/>
                <a:gd name="f59" fmla="*/ f52 1 2"/>
                <a:gd name="f60" fmla="*/ f54 1 2"/>
                <a:gd name="f61" fmla="*/ f51 f33 1"/>
                <a:gd name="f62" fmla="*/ f53 f33 1"/>
                <a:gd name="f63" fmla="*/ f59 f33 1"/>
                <a:gd name="f64" fmla="*/ f60 f33 1"/>
              </a:gdLst>
              <a:ahLst/>
              <a:cxnLst>
                <a:cxn ang="3cd4">
                  <a:pos x="hc" y="t"/>
                </a:cxn>
                <a:cxn ang="0">
                  <a:pos x="r" y="vc"/>
                </a:cxn>
                <a:cxn ang="cd4">
                  <a:pos x="hc" y="b"/>
                </a:cxn>
                <a:cxn ang="cd2">
                  <a:pos x="l" y="vc"/>
                </a:cxn>
                <a:cxn ang="f30">
                  <a:pos x="f57" y="f58"/>
                </a:cxn>
                <a:cxn ang="f31">
                  <a:pos x="f38" y="f64"/>
                </a:cxn>
                <a:cxn ang="f31">
                  <a:pos x="f61" y="f62"/>
                </a:cxn>
                <a:cxn ang="f32">
                  <a:pos x="f63" y="f38"/>
                </a:cxn>
              </a:cxnLst>
              <a:rect l="f38" t="f38" r="f63" b="f64"/>
              <a:pathLst>
                <a:path>
                  <a:moveTo>
                    <a:pt x="f38" y="f55"/>
                  </a:moveTo>
                  <a:lnTo>
                    <a:pt x="f56" y="f38"/>
                  </a:lnTo>
                  <a:lnTo>
                    <a:pt x="f41" y="f38"/>
                  </a:lnTo>
                  <a:lnTo>
                    <a:pt x="f38" y="f42"/>
                  </a:lnTo>
                  <a:close/>
                </a:path>
              </a:pathLst>
            </a:custGeom>
            <a:solidFill>
              <a:srgbClr val="F2F2F2"/>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3F3F3F"/>
                </a:solidFill>
                <a:uFillTx/>
                <a:latin typeface="Calibri"/>
              </a:endParaRPr>
            </a:p>
          </p:txBody>
        </p:sp>
        <p:cxnSp>
          <p:nvCxnSpPr>
            <p:cNvPr id="5" name="Düz Bağlayıcı 27"/>
            <p:cNvCxnSpPr/>
            <p:nvPr/>
          </p:nvCxnSpPr>
          <p:spPr>
            <a:xfrm flipH="1" flipV="1">
              <a:off x="9526429" y="0"/>
              <a:ext cx="1240978" cy="963887"/>
            </a:xfrm>
            <a:prstGeom prst="straightConnector1">
              <a:avLst/>
            </a:prstGeom>
            <a:noFill/>
            <a:ln w="6345" cap="flat">
              <a:solidFill>
                <a:srgbClr val="BFBFBF"/>
              </a:solidFill>
              <a:prstDash val="solid"/>
              <a:miter/>
            </a:ln>
          </p:spPr>
        </p:cxnSp>
        <p:sp>
          <p:nvSpPr>
            <p:cNvPr id="6" name="Paralelkenar 29"/>
            <p:cNvSpPr/>
            <p:nvPr/>
          </p:nvSpPr>
          <p:spPr>
            <a:xfrm rot="2178828" flipH="1">
              <a:off x="11038775" y="1199724"/>
              <a:ext cx="1354400" cy="226085"/>
            </a:xfrm>
            <a:custGeom>
              <a:avLst>
                <a:gd name="f8" fmla="val 72003"/>
              </a:avLst>
              <a:gdLst>
                <a:gd name="f1" fmla="val 10800000"/>
                <a:gd name="f2" fmla="val 5400000"/>
                <a:gd name="f3" fmla="val 180"/>
                <a:gd name="f4" fmla="val w"/>
                <a:gd name="f5" fmla="val h"/>
                <a:gd name="f6" fmla="val ss"/>
                <a:gd name="f7" fmla="val 0"/>
                <a:gd name="f8" fmla="val 72003"/>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grpSp>
      <p:sp>
        <p:nvSpPr>
          <p:cNvPr id="7" name="Metin Yer Tutucusu 2"/>
          <p:cNvSpPr txBox="1">
            <a:spLocks noGrp="1"/>
          </p:cNvSpPr>
          <p:nvPr>
            <p:ph type="body" sz="quarter" idx="4294967295"/>
          </p:nvPr>
        </p:nvSpPr>
        <p:spPr>
          <a:xfrm>
            <a:off x="520560" y="2104885"/>
            <a:ext cx="5473864" cy="781190"/>
          </a:xfrm>
          <a:prstGeom prst="rect">
            <a:avLst/>
          </a:prstGeom>
          <a:noFill/>
          <a:ln>
            <a:noFill/>
          </a:ln>
        </p:spPr>
        <p:txBody>
          <a:bodyPr vert="horz" wrap="square" lIns="91440" tIns="45720" rIns="91440" bIns="45720" anchor="b" anchorCtr="0" compatLnSpc="1">
            <a:normAutofit/>
          </a:bodyPr>
          <a:lstStyle>
            <a:lvl1pPr marL="0" marR="0" lvl="0" indent="0" fontAlgn="auto">
              <a:lnSpc>
                <a:spcPct val="100000"/>
              </a:lnSpc>
              <a:spcBef>
                <a:spcPts val="0"/>
              </a:spcBef>
              <a:spcAft>
                <a:spcPts val="0"/>
              </a:spcAft>
              <a:buNone/>
              <a:tabLst/>
              <a:defRPr lang="tr-TR" b="1" i="0" u="none" strike="noStrike" cap="none" spc="0" baseline="0">
                <a:solidFill>
                  <a:srgbClr val="3F3F3F"/>
                </a:solidFill>
                <a:uFillTx/>
                <a:latin typeface="Calibri"/>
              </a:defRPr>
            </a:lvl1pPr>
          </a:lstStyle>
          <a:p>
            <a:pPr lvl="0"/>
            <a:r>
              <a:rPr lang="tr-TR"/>
              <a:t>Asıl metin stillerini düzenlemek için tıklayın</a:t>
            </a:r>
          </a:p>
        </p:txBody>
      </p:sp>
      <p:sp>
        <p:nvSpPr>
          <p:cNvPr id="8" name="İçerik Yer Tutucusu 3" title="Madde İşaretleri"/>
          <p:cNvSpPr txBox="1">
            <a:spLocks noGrp="1"/>
          </p:cNvSpPr>
          <p:nvPr>
            <p:ph sz="quarter" idx="4294967295"/>
          </p:nvPr>
        </p:nvSpPr>
        <p:spPr>
          <a:xfrm>
            <a:off x="520560" y="2886077"/>
            <a:ext cx="5473864" cy="3232147"/>
          </a:xfrm>
          <a:prstGeom prst="rect">
            <a:avLst/>
          </a:prstGeom>
          <a:noFill/>
          <a:ln>
            <a:noFill/>
          </a:ln>
        </p:spPr>
        <p:txBody>
          <a:bodyPr vert="horz" wrap="square" lIns="91440" tIns="45720" rIns="91440" bIns="45720" anchor="t" anchorCtr="0" compatLnSpc="1">
            <a:norm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9" name="Metin Yer Tutucusu 4"/>
          <p:cNvSpPr txBox="1">
            <a:spLocks noGrp="1"/>
          </p:cNvSpPr>
          <p:nvPr>
            <p:ph type="body" sz="quarter" idx="4294967295"/>
          </p:nvPr>
        </p:nvSpPr>
        <p:spPr>
          <a:xfrm>
            <a:off x="6185100" y="2104885"/>
            <a:ext cx="5474174" cy="781190"/>
          </a:xfrm>
          <a:prstGeom prst="rect">
            <a:avLst/>
          </a:prstGeom>
          <a:noFill/>
          <a:ln>
            <a:noFill/>
          </a:ln>
        </p:spPr>
        <p:txBody>
          <a:bodyPr vert="horz" wrap="square" lIns="91440" tIns="45720" rIns="91440" bIns="45720" anchor="b" anchorCtr="0" compatLnSpc="1">
            <a:normAutofit/>
          </a:bodyPr>
          <a:lstStyle>
            <a:lvl1pPr marL="0" marR="0" lvl="0" indent="0" fontAlgn="auto">
              <a:lnSpc>
                <a:spcPct val="100000"/>
              </a:lnSpc>
              <a:spcAft>
                <a:spcPts val="0"/>
              </a:spcAft>
              <a:buNone/>
              <a:tabLst/>
              <a:defRPr lang="tr-TR" b="1" i="0" u="none" strike="noStrike" cap="none" spc="0" baseline="0">
                <a:solidFill>
                  <a:srgbClr val="3F3F3F"/>
                </a:solidFill>
                <a:uFillTx/>
                <a:latin typeface="Calibri"/>
              </a:defRPr>
            </a:lvl1pPr>
          </a:lstStyle>
          <a:p>
            <a:pPr lvl="0"/>
            <a:r>
              <a:rPr lang="tr-TR"/>
              <a:t>Asıl metin stillerini düzenlemek için tıklayın</a:t>
            </a:r>
          </a:p>
        </p:txBody>
      </p:sp>
      <p:sp>
        <p:nvSpPr>
          <p:cNvPr id="10" name="İçerik Yer Tutucusu 5" title="Madde İşaretleri"/>
          <p:cNvSpPr txBox="1">
            <a:spLocks noGrp="1"/>
          </p:cNvSpPr>
          <p:nvPr>
            <p:ph sz="quarter" idx="4294967295"/>
          </p:nvPr>
        </p:nvSpPr>
        <p:spPr>
          <a:xfrm>
            <a:off x="6185100" y="2886077"/>
            <a:ext cx="5474174" cy="3232147"/>
          </a:xfrm>
          <a:prstGeom prst="rect">
            <a:avLst/>
          </a:prstGeom>
          <a:noFill/>
          <a:ln>
            <a:noFill/>
          </a:ln>
        </p:spPr>
        <p:txBody>
          <a:bodyPr vert="horz" wrap="square" lIns="91440" tIns="45720" rIns="91440" bIns="45720" anchor="t" anchorCtr="0" compatLnSpc="1">
            <a:normAutofit/>
          </a:bodyPr>
          <a:lstStyle>
            <a:lvl1pPr marR="0" lvl="0" fontAlgn="auto">
              <a:spcAft>
                <a:spcPts val="0"/>
              </a:spcAft>
              <a:buClr>
                <a:srgbClr val="EAB200"/>
              </a:buClr>
              <a:buSzPct val="100000"/>
              <a:buFont typeface="Arial" pitchFamily="34"/>
              <a:tabLst/>
              <a:defRPr lang="tr-TR" sz="2399" b="0" i="0" u="none" strike="noStrike" cap="none" spc="0" baseline="0">
                <a:solidFill>
                  <a:srgbClr val="3F3F3F"/>
                </a:solidFill>
                <a:uFillTx/>
                <a:latin typeface="Calibri"/>
              </a:defRPr>
            </a:lvl1pPr>
            <a:lvl2pPr marR="0" lvl="1" fontAlgn="auto">
              <a:spcAft>
                <a:spcPts val="0"/>
              </a:spcAft>
              <a:buClr>
                <a:srgbClr val="EAB200"/>
              </a:buClr>
              <a:buSzPct val="100000"/>
              <a:buFont typeface="Arial" pitchFamily="34"/>
              <a:tabLst/>
              <a:defRPr lang="tr-TR" sz="1999" b="0" i="0" u="none" strike="noStrike" cap="none" spc="0" baseline="0">
                <a:solidFill>
                  <a:srgbClr val="3F3F3F"/>
                </a:solidFill>
                <a:uFillTx/>
                <a:latin typeface="Calibri"/>
              </a:defRPr>
            </a:lvl2pPr>
            <a:lvl3pPr marR="0" lvl="2" fontAlgn="auto">
              <a:spcAft>
                <a:spcPts val="0"/>
              </a:spcAft>
              <a:buClr>
                <a:srgbClr val="EAB200"/>
              </a:buClr>
              <a:buSzPct val="100000"/>
              <a:buFont typeface="Arial" pitchFamily="34"/>
              <a:tabLst/>
              <a:defRPr lang="tr-TR" sz="1799" b="0" i="0" u="none" strike="noStrike" cap="none" spc="0" baseline="0">
                <a:solidFill>
                  <a:srgbClr val="3F3F3F"/>
                </a:solidFill>
                <a:uFillTx/>
                <a:latin typeface="Calibri"/>
              </a:defRPr>
            </a:lvl3pPr>
            <a:lvl4pPr marR="0" lvl="3"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4pPr>
            <a:lvl5pPr marR="0" lvl="4" fontAlgn="auto">
              <a:spcAft>
                <a:spcPts val="0"/>
              </a:spcAft>
              <a:buClr>
                <a:srgbClr val="EAB200"/>
              </a:buClr>
              <a:buSzPct val="100000"/>
              <a:buFont typeface="Arial" pitchFamily="34"/>
              <a:tabLst/>
              <a:defRPr lang="tr-TR" sz="1599" b="0" i="0" u="none" strike="noStrike" cap="none" spc="0" baseline="0">
                <a:solidFill>
                  <a:srgbClr val="3F3F3F"/>
                </a:solidFill>
                <a:uFillTx/>
                <a:latin typeface="Calibri"/>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11" name="Metin Yer Tutucusu 4" title="Alt Başlık"/>
          <p:cNvSpPr txBox="1">
            <a:spLocks noGrp="1"/>
          </p:cNvSpPr>
          <p:nvPr>
            <p:ph type="body" sz="quarter" idx="4294967295"/>
          </p:nvPr>
        </p:nvSpPr>
        <p:spPr>
          <a:xfrm>
            <a:off x="520359" y="1376930"/>
            <a:ext cx="7366672" cy="608898"/>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1999" b="0" i="0" u="none" strike="noStrike" cap="none" spc="300" baseline="0">
                <a:solidFill>
                  <a:srgbClr val="014067"/>
                </a:solidFill>
                <a:uFillTx/>
                <a:latin typeface="Calibri"/>
              </a:defRPr>
            </a:lvl1pPr>
          </a:lstStyle>
          <a:p>
            <a:pPr lvl="0"/>
            <a:r>
              <a:rPr lang="tr-TR"/>
              <a:t>ALT BAŞLIK STİLİ İÇİN TIKLAYIN</a:t>
            </a:r>
          </a:p>
        </p:txBody>
      </p:sp>
      <p:sp>
        <p:nvSpPr>
          <p:cNvPr id="12" name="Metin Kutusu 24"/>
          <p:cNvSpPr txBox="1"/>
          <p:nvPr/>
        </p:nvSpPr>
        <p:spPr>
          <a:xfrm>
            <a:off x="11069494" y="235736"/>
            <a:ext cx="814596" cy="615401"/>
          </a:xfrm>
          <a:prstGeom prst="rect">
            <a:avLst/>
          </a:prstGeom>
          <a:noFill/>
          <a:ln cap="flat">
            <a:noFill/>
          </a:ln>
        </p:spPr>
        <p:txBody>
          <a:bodyPr vert="horz" wrap="none" lIns="91415" tIns="45708" rIns="91415" bIns="45708" anchor="t" anchorCtr="0" compatLnSpc="1">
            <a:spAutoFit/>
          </a:bodyPr>
          <a:lstStyle/>
          <a:p>
            <a:pPr marL="0" marR="0" lvl="0" indent="0" algn="l"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tr-TR" sz="3399" b="1" i="0" u="none" strike="noStrike" kern="1200" cap="none" spc="0" baseline="0">
                <a:solidFill>
                  <a:srgbClr val="00194C"/>
                </a:solidFill>
                <a:uFillTx/>
                <a:latin typeface="Arial Black" pitchFamily="34"/>
              </a:rPr>
              <a:t>FR</a:t>
            </a:r>
          </a:p>
        </p:txBody>
      </p:sp>
      <p:sp>
        <p:nvSpPr>
          <p:cNvPr id="13" name="Paralelkenar 35"/>
          <p:cNvSpPr/>
          <p:nvPr/>
        </p:nvSpPr>
        <p:spPr>
          <a:xfrm flipH="1">
            <a:off x="6678174" y="3"/>
            <a:ext cx="1447419" cy="639065"/>
          </a:xfrm>
          <a:custGeom>
            <a:avLst>
              <a:gd name="f8" fmla="val 135617"/>
            </a:avLst>
            <a:gdLst>
              <a:gd name="f1" fmla="val 10800000"/>
              <a:gd name="f2" fmla="val 5400000"/>
              <a:gd name="f3" fmla="val 180"/>
              <a:gd name="f4" fmla="val w"/>
              <a:gd name="f5" fmla="val h"/>
              <a:gd name="f6" fmla="val ss"/>
              <a:gd name="f7" fmla="val 0"/>
              <a:gd name="f8" fmla="val 135617"/>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14067"/>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14" name="Alt Bilgi Yer Tutucusu 1"/>
          <p:cNvSpPr txBox="1">
            <a:spLocks noGrp="1"/>
          </p:cNvSpPr>
          <p:nvPr>
            <p:ph type="ftr" sz="quarter" idx="9"/>
          </p:nvPr>
        </p:nvSpPr>
        <p:spPr/>
        <p:txBody>
          <a:bodyPr/>
          <a:lstStyle>
            <a:lvl1pPr>
              <a:defRPr/>
            </a:lvl1pPr>
          </a:lstStyle>
          <a:p>
            <a:pPr lvl="0"/>
            <a:endParaRPr lang="tr-TR"/>
          </a:p>
        </p:txBody>
      </p:sp>
      <p:sp>
        <p:nvSpPr>
          <p:cNvPr id="15" name="Slayt Numarası Yer Tutucusu 2"/>
          <p:cNvSpPr txBox="1">
            <a:spLocks noGrp="1"/>
          </p:cNvSpPr>
          <p:nvPr>
            <p:ph type="sldNum" sz="quarter" idx="8"/>
          </p:nvPr>
        </p:nvSpPr>
        <p:spPr/>
        <p:txBody>
          <a:bodyPr/>
          <a:lstStyle>
            <a:lvl1pPr>
              <a:defRPr/>
            </a:lvl1pPr>
          </a:lstStyle>
          <a:p>
            <a:pPr lvl="0"/>
            <a:fld id="{981313C9-65DC-4532-A214-9DF2703F4F6C}" type="slidenum">
              <a:t>‹#›</a:t>
            </a:fld>
            <a:endParaRPr lang="tr-TR"/>
          </a:p>
        </p:txBody>
      </p:sp>
      <p:sp>
        <p:nvSpPr>
          <p:cNvPr id="16" name="Başlık 1" title="Başlık "/>
          <p:cNvSpPr txBox="1">
            <a:spLocks noGrp="1"/>
          </p:cNvSpPr>
          <p:nvPr>
            <p:ph type="title"/>
          </p:nvPr>
        </p:nvSpPr>
        <p:spPr>
          <a:xfrm>
            <a:off x="518542" y="209034"/>
            <a:ext cx="8331049" cy="1147965"/>
          </a:xfrm>
        </p:spPr>
        <p:txBody>
          <a:bodyPr/>
          <a:lstStyle>
            <a:lvl1pPr>
              <a:defRPr/>
            </a:lvl1pPr>
          </a:lstStyle>
          <a:p>
            <a:pPr lvl="0"/>
            <a:r>
              <a:rPr lang="tr-TR"/>
              <a:t>Ana Başlık Stilini Düzenlemek İçin Tıklayın </a:t>
            </a:r>
          </a:p>
        </p:txBody>
      </p:sp>
    </p:spTree>
    <p:extLst>
      <p:ext uri="{BB962C8B-B14F-4D97-AF65-F5344CB8AC3E}">
        <p14:creationId xmlns:p14="http://schemas.microsoft.com/office/powerpoint/2010/main" val="19904660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Grafik">
    <p:spTree>
      <p:nvGrpSpPr>
        <p:cNvPr id="1" name=""/>
        <p:cNvGrpSpPr/>
        <p:nvPr/>
      </p:nvGrpSpPr>
      <p:grpSpPr>
        <a:xfrm>
          <a:off x="0" y="0"/>
          <a:ext cx="0" cy="0"/>
          <a:chOff x="0" y="0"/>
          <a:chExt cx="0" cy="0"/>
        </a:xfrm>
      </p:grpSpPr>
      <p:sp>
        <p:nvSpPr>
          <p:cNvPr id="2" name="Metin Kutusu 15"/>
          <p:cNvSpPr txBox="1"/>
          <p:nvPr/>
        </p:nvSpPr>
        <p:spPr>
          <a:xfrm>
            <a:off x="11069494" y="235736"/>
            <a:ext cx="814596" cy="615401"/>
          </a:xfrm>
          <a:prstGeom prst="rect">
            <a:avLst/>
          </a:prstGeom>
          <a:noFill/>
          <a:ln cap="flat">
            <a:noFill/>
          </a:ln>
        </p:spPr>
        <p:txBody>
          <a:bodyPr vert="horz" wrap="none" lIns="91415" tIns="45708" rIns="91415" bIns="45708" anchor="t" anchorCtr="0" compatLnSpc="1">
            <a:spAutoFit/>
          </a:bodyPr>
          <a:lstStyle/>
          <a:p>
            <a:pPr marL="0" marR="0" lvl="0" indent="0" algn="l"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tr-TR" sz="3399" b="1" i="0" u="none" strike="noStrike" kern="1200" cap="none" spc="0" baseline="0">
                <a:solidFill>
                  <a:srgbClr val="00194C"/>
                </a:solidFill>
                <a:uFillTx/>
                <a:latin typeface="Arial Black" pitchFamily="34"/>
              </a:rPr>
              <a:t>FR</a:t>
            </a:r>
          </a:p>
        </p:txBody>
      </p:sp>
      <p:grpSp>
        <p:nvGrpSpPr>
          <p:cNvPr id="3" name="Grup 27"/>
          <p:cNvGrpSpPr/>
          <p:nvPr/>
        </p:nvGrpSpPr>
        <p:grpSpPr>
          <a:xfrm>
            <a:off x="7559360" y="1"/>
            <a:ext cx="4830587" cy="3541004"/>
            <a:chOff x="7561329" y="0"/>
            <a:chExt cx="4831846" cy="3541004"/>
          </a:xfrm>
        </p:grpSpPr>
        <p:sp>
          <p:nvSpPr>
            <p:cNvPr id="4" name="Çapraz Şerit 28"/>
            <p:cNvSpPr/>
            <p:nvPr/>
          </p:nvSpPr>
          <p:spPr>
            <a:xfrm flipH="1">
              <a:off x="7561329" y="0"/>
              <a:ext cx="4639711" cy="3541004"/>
            </a:xfrm>
            <a:custGeom>
              <a:avLst>
                <a:gd name="f8" fmla="val 51202"/>
              </a:avLst>
              <a:gdLst>
                <a:gd name="f1" fmla="val 10800000"/>
                <a:gd name="f2" fmla="val 5400000"/>
                <a:gd name="f3" fmla="val 180"/>
                <a:gd name="f4" fmla="val w"/>
                <a:gd name="f5" fmla="val h"/>
                <a:gd name="f6" fmla="val ss"/>
                <a:gd name="f7" fmla="val 0"/>
                <a:gd name="f8" fmla="val 51202"/>
                <a:gd name="f9" fmla="+- 0 0 -90"/>
                <a:gd name="f10" fmla="+- 0 0 -270"/>
                <a:gd name="f11" fmla="+- 0 0 -36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6 f33 1"/>
                <a:gd name="f42" fmla="*/ f37 f33 1"/>
                <a:gd name="f43" fmla="*/ f39 1 2"/>
                <a:gd name="f44" fmla="*/ f40 1 2"/>
                <a:gd name="f45" fmla="*/ f40 f16 1"/>
                <a:gd name="f46" fmla="*/ f39 f16 1"/>
                <a:gd name="f47" fmla="+- f15 f43 0"/>
                <a:gd name="f48" fmla="+- f15 f44 0"/>
                <a:gd name="f49" fmla="*/ f45 1 100000"/>
                <a:gd name="f50" fmla="*/ f46 1 100000"/>
                <a:gd name="f51" fmla="*/ f49 1 2"/>
                <a:gd name="f52" fmla="+- f49 f36 0"/>
                <a:gd name="f53" fmla="*/ f50 1 2"/>
                <a:gd name="f54" fmla="+- f50 f37 0"/>
                <a:gd name="f55" fmla="*/ f50 f33 1"/>
                <a:gd name="f56" fmla="*/ f49 f33 1"/>
                <a:gd name="f57" fmla="*/ f48 f33 1"/>
                <a:gd name="f58" fmla="*/ f47 f33 1"/>
                <a:gd name="f59" fmla="*/ f52 1 2"/>
                <a:gd name="f60" fmla="*/ f54 1 2"/>
                <a:gd name="f61" fmla="*/ f51 f33 1"/>
                <a:gd name="f62" fmla="*/ f53 f33 1"/>
                <a:gd name="f63" fmla="*/ f59 f33 1"/>
                <a:gd name="f64" fmla="*/ f60 f33 1"/>
              </a:gdLst>
              <a:ahLst/>
              <a:cxnLst>
                <a:cxn ang="3cd4">
                  <a:pos x="hc" y="t"/>
                </a:cxn>
                <a:cxn ang="0">
                  <a:pos x="r" y="vc"/>
                </a:cxn>
                <a:cxn ang="cd4">
                  <a:pos x="hc" y="b"/>
                </a:cxn>
                <a:cxn ang="cd2">
                  <a:pos x="l" y="vc"/>
                </a:cxn>
                <a:cxn ang="f30">
                  <a:pos x="f57" y="f58"/>
                </a:cxn>
                <a:cxn ang="f31">
                  <a:pos x="f38" y="f64"/>
                </a:cxn>
                <a:cxn ang="f31">
                  <a:pos x="f61" y="f62"/>
                </a:cxn>
                <a:cxn ang="f32">
                  <a:pos x="f63" y="f38"/>
                </a:cxn>
              </a:cxnLst>
              <a:rect l="f38" t="f38" r="f63" b="f64"/>
              <a:pathLst>
                <a:path>
                  <a:moveTo>
                    <a:pt x="f38" y="f55"/>
                  </a:moveTo>
                  <a:lnTo>
                    <a:pt x="f56" y="f38"/>
                  </a:lnTo>
                  <a:lnTo>
                    <a:pt x="f41" y="f38"/>
                  </a:lnTo>
                  <a:lnTo>
                    <a:pt x="f38" y="f42"/>
                  </a:lnTo>
                  <a:close/>
                </a:path>
              </a:pathLst>
            </a:custGeom>
            <a:solidFill>
              <a:srgbClr val="F2F2F2"/>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3F3F3F"/>
                </a:solidFill>
                <a:uFillTx/>
                <a:latin typeface="Calibri"/>
              </a:endParaRPr>
            </a:p>
          </p:txBody>
        </p:sp>
        <p:cxnSp>
          <p:nvCxnSpPr>
            <p:cNvPr id="5" name="Düz Bağlayıcı 29"/>
            <p:cNvCxnSpPr/>
            <p:nvPr/>
          </p:nvCxnSpPr>
          <p:spPr>
            <a:xfrm flipH="1" flipV="1">
              <a:off x="9526429" y="0"/>
              <a:ext cx="1240978" cy="963887"/>
            </a:xfrm>
            <a:prstGeom prst="straightConnector1">
              <a:avLst/>
            </a:prstGeom>
            <a:noFill/>
            <a:ln w="6345" cap="flat">
              <a:solidFill>
                <a:srgbClr val="BFBFBF"/>
              </a:solidFill>
              <a:prstDash val="solid"/>
              <a:miter/>
            </a:ln>
          </p:spPr>
        </p:cxnSp>
        <p:sp>
          <p:nvSpPr>
            <p:cNvPr id="6" name="Paralelkenar 30"/>
            <p:cNvSpPr/>
            <p:nvPr/>
          </p:nvSpPr>
          <p:spPr>
            <a:xfrm rot="2178828" flipH="1">
              <a:off x="11038775" y="1199724"/>
              <a:ext cx="1354400" cy="226085"/>
            </a:xfrm>
            <a:custGeom>
              <a:avLst>
                <a:gd name="f8" fmla="val 72003"/>
              </a:avLst>
              <a:gdLst>
                <a:gd name="f1" fmla="val 10800000"/>
                <a:gd name="f2" fmla="val 5400000"/>
                <a:gd name="f3" fmla="val 180"/>
                <a:gd name="f4" fmla="val w"/>
                <a:gd name="f5" fmla="val h"/>
                <a:gd name="f6" fmla="val ss"/>
                <a:gd name="f7" fmla="val 0"/>
                <a:gd name="f8" fmla="val 72003"/>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grpSp>
      <p:sp>
        <p:nvSpPr>
          <p:cNvPr id="7" name="Paralelkenar 32"/>
          <p:cNvSpPr/>
          <p:nvPr/>
        </p:nvSpPr>
        <p:spPr>
          <a:xfrm flipH="1">
            <a:off x="6678174" y="3"/>
            <a:ext cx="1447419" cy="639065"/>
          </a:xfrm>
          <a:custGeom>
            <a:avLst>
              <a:gd name="f8" fmla="val 135617"/>
            </a:avLst>
            <a:gdLst>
              <a:gd name="f1" fmla="val 10800000"/>
              <a:gd name="f2" fmla="val 5400000"/>
              <a:gd name="f3" fmla="val 180"/>
              <a:gd name="f4" fmla="val w"/>
              <a:gd name="f5" fmla="val h"/>
              <a:gd name="f6" fmla="val ss"/>
              <a:gd name="f7" fmla="val 0"/>
              <a:gd name="f8" fmla="val 135617"/>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14067"/>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8" name="Metin Yer Tutucusu 4" title="Alt Başlık"/>
          <p:cNvSpPr txBox="1">
            <a:spLocks noGrp="1"/>
          </p:cNvSpPr>
          <p:nvPr>
            <p:ph type="body" sz="quarter" idx="4294967295"/>
          </p:nvPr>
        </p:nvSpPr>
        <p:spPr>
          <a:xfrm>
            <a:off x="520359" y="1376930"/>
            <a:ext cx="7366672" cy="608898"/>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1999" b="0" i="0" u="none" strike="noStrike" cap="none" spc="300" baseline="0">
                <a:solidFill>
                  <a:srgbClr val="014067"/>
                </a:solidFill>
                <a:uFillTx/>
                <a:latin typeface="Calibri"/>
              </a:defRPr>
            </a:lvl1pPr>
          </a:lstStyle>
          <a:p>
            <a:pPr lvl="0"/>
            <a:r>
              <a:rPr lang="tr-TR"/>
              <a:t>ALT BAŞLIK STİLİ İÇİN TIKLAYIN</a:t>
            </a:r>
          </a:p>
        </p:txBody>
      </p:sp>
      <p:sp>
        <p:nvSpPr>
          <p:cNvPr id="9" name="Alt Bilgi Yer Tutucusu 1"/>
          <p:cNvSpPr txBox="1">
            <a:spLocks noGrp="1"/>
          </p:cNvSpPr>
          <p:nvPr>
            <p:ph type="ftr" sz="quarter" idx="9"/>
          </p:nvPr>
        </p:nvSpPr>
        <p:spPr/>
        <p:txBody>
          <a:bodyPr/>
          <a:lstStyle>
            <a:lvl1pPr>
              <a:defRPr/>
            </a:lvl1pPr>
          </a:lstStyle>
          <a:p>
            <a:pPr lvl="0"/>
            <a:endParaRPr lang="tr-TR"/>
          </a:p>
        </p:txBody>
      </p:sp>
      <p:sp>
        <p:nvSpPr>
          <p:cNvPr id="10" name="Slayt Numarası Yer Tutucusu 2"/>
          <p:cNvSpPr txBox="1">
            <a:spLocks noGrp="1"/>
          </p:cNvSpPr>
          <p:nvPr>
            <p:ph type="sldNum" sz="quarter" idx="8"/>
          </p:nvPr>
        </p:nvSpPr>
        <p:spPr/>
        <p:txBody>
          <a:bodyPr/>
          <a:lstStyle>
            <a:lvl1pPr>
              <a:defRPr/>
            </a:lvl1pPr>
          </a:lstStyle>
          <a:p>
            <a:pPr lvl="0"/>
            <a:fld id="{8B0A2ADA-BAB9-491A-A511-F34F9B451455}" type="slidenum">
              <a:t>‹#›</a:t>
            </a:fld>
            <a:endParaRPr lang="tr-TR"/>
          </a:p>
        </p:txBody>
      </p:sp>
      <p:sp>
        <p:nvSpPr>
          <p:cNvPr id="11" name="Başlık 1" title="Başlık "/>
          <p:cNvSpPr txBox="1">
            <a:spLocks noGrp="1"/>
          </p:cNvSpPr>
          <p:nvPr>
            <p:ph type="title"/>
          </p:nvPr>
        </p:nvSpPr>
        <p:spPr>
          <a:xfrm>
            <a:off x="518542" y="209034"/>
            <a:ext cx="8331049" cy="1147965"/>
          </a:xfrm>
        </p:spPr>
        <p:txBody>
          <a:bodyPr/>
          <a:lstStyle>
            <a:lvl1pPr>
              <a:defRPr/>
            </a:lvl1pPr>
          </a:lstStyle>
          <a:p>
            <a:pPr lvl="0"/>
            <a:r>
              <a:rPr lang="tr-TR"/>
              <a:t>Ana Başlık Stilini Düzenlemek İçin Tıklayın </a:t>
            </a:r>
          </a:p>
        </p:txBody>
      </p:sp>
      <p:sp>
        <p:nvSpPr>
          <p:cNvPr id="12" name="Metin Yer Tutucusu 4"/>
          <p:cNvSpPr txBox="1">
            <a:spLocks noGrp="1"/>
          </p:cNvSpPr>
          <p:nvPr>
            <p:ph type="body" sz="quarter" idx="4294967295"/>
          </p:nvPr>
        </p:nvSpPr>
        <p:spPr>
          <a:xfrm>
            <a:off x="531680" y="2005763"/>
            <a:ext cx="5224407" cy="4083884"/>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2399" b="0" i="0" u="none" strike="noStrike" cap="none" spc="0" baseline="0">
                <a:solidFill>
                  <a:srgbClr val="3F3F3F"/>
                </a:solidFill>
                <a:uFillTx/>
                <a:latin typeface="Calibri"/>
              </a:defRPr>
            </a:lvl1pPr>
          </a:lstStyle>
          <a:p>
            <a:pPr lvl="0"/>
            <a:r>
              <a:rPr lang="tr-TR"/>
              <a:t>Metin buraya gelir</a:t>
            </a:r>
          </a:p>
        </p:txBody>
      </p:sp>
      <p:sp>
        <p:nvSpPr>
          <p:cNvPr id="13" name="Grafik Yer Tutucusu 2" title="Grafik"/>
          <p:cNvSpPr txBox="1">
            <a:spLocks noGrp="1"/>
          </p:cNvSpPr>
          <p:nvPr>
            <p:ph type="chart" sz="quarter" idx="4294967295"/>
          </p:nvPr>
        </p:nvSpPr>
        <p:spPr>
          <a:xfrm>
            <a:off x="5794609" y="2005766"/>
            <a:ext cx="5717909" cy="4084469"/>
          </a:xfrm>
          <a:prstGeom prst="rect">
            <a:avLst/>
          </a:prstGeom>
          <a:noFill/>
          <a:ln>
            <a:noFill/>
          </a:ln>
        </p:spPr>
        <p:txBody>
          <a:bodyPr vert="horz" wrap="square" lIns="91421" tIns="45710" rIns="91421" bIns="45710" anchor="t" anchorCtr="1" compatLnSpc="1">
            <a:noAutofit/>
          </a:bodyPr>
          <a:lstStyle>
            <a:lvl1pPr marL="0" marR="0" lvl="0" indent="0" algn="ctr" fontAlgn="auto">
              <a:spcAft>
                <a:spcPts val="0"/>
              </a:spcAft>
              <a:buNone/>
              <a:tabLst/>
              <a:defRPr lang="tr-TR" sz="1999" b="0" i="0" u="none" strike="noStrike" cap="none" spc="0" baseline="0">
                <a:solidFill>
                  <a:srgbClr val="3F3F3F"/>
                </a:solidFill>
                <a:uFillTx/>
                <a:latin typeface="Calibri"/>
                <a:cs typeface="CiscoSans ExtraLight"/>
              </a:defRPr>
            </a:lvl1pPr>
          </a:lstStyle>
          <a:p>
            <a:pPr lvl="0"/>
            <a:r>
              <a:rPr lang="tr-TR"/>
              <a:t>Grafik eklemek için simgeye tıklayın</a:t>
            </a:r>
          </a:p>
        </p:txBody>
      </p:sp>
    </p:spTree>
    <p:extLst>
      <p:ext uri="{BB962C8B-B14F-4D97-AF65-F5344CB8AC3E}">
        <p14:creationId xmlns:p14="http://schemas.microsoft.com/office/powerpoint/2010/main" val="299785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ablo">
    <p:spTree>
      <p:nvGrpSpPr>
        <p:cNvPr id="1" name=""/>
        <p:cNvGrpSpPr/>
        <p:nvPr/>
      </p:nvGrpSpPr>
      <p:grpSpPr>
        <a:xfrm>
          <a:off x="0" y="0"/>
          <a:ext cx="0" cy="0"/>
          <a:chOff x="0" y="0"/>
          <a:chExt cx="0" cy="0"/>
        </a:xfrm>
      </p:grpSpPr>
      <p:sp>
        <p:nvSpPr>
          <p:cNvPr id="2" name="Tablo Yer Tutucusu 11" title="Tablo"/>
          <p:cNvSpPr txBox="1">
            <a:spLocks noGrp="1"/>
          </p:cNvSpPr>
          <p:nvPr>
            <p:ph type="tbl" sz="quarter" idx="4294967295"/>
          </p:nvPr>
        </p:nvSpPr>
        <p:spPr>
          <a:xfrm>
            <a:off x="531241" y="2664799"/>
            <a:ext cx="10990510" cy="3433178"/>
          </a:xfrm>
          <a:prstGeom prst="rect">
            <a:avLst/>
          </a:prstGeom>
          <a:noFill/>
          <a:ln>
            <a:noFill/>
          </a:ln>
        </p:spPr>
        <p:txBody>
          <a:bodyPr vert="horz" wrap="square" lIns="91421" tIns="45710" rIns="91421" bIns="45710" anchor="t" anchorCtr="1" compatLnSpc="1">
            <a:noAutofit/>
          </a:bodyPr>
          <a:lstStyle>
            <a:lvl1pPr marL="0" marR="0" lvl="0" indent="0" algn="ctr" fontAlgn="auto">
              <a:spcAft>
                <a:spcPts val="0"/>
              </a:spcAft>
              <a:buNone/>
              <a:tabLst/>
              <a:defRPr lang="tr-TR" sz="1999" b="0" i="0" u="none" strike="noStrike" cap="none" spc="0" baseline="0">
                <a:solidFill>
                  <a:srgbClr val="3F3F3F"/>
                </a:solidFill>
                <a:uFillTx/>
                <a:latin typeface="Calibri"/>
              </a:defRPr>
            </a:lvl1pPr>
          </a:lstStyle>
          <a:p>
            <a:pPr lvl="0"/>
            <a:r>
              <a:rPr lang="tr-TR"/>
              <a:t>Tablo eklemek için simgeye tıklayın</a:t>
            </a:r>
          </a:p>
        </p:txBody>
      </p:sp>
      <p:sp>
        <p:nvSpPr>
          <p:cNvPr id="3" name="Metin Kutusu 15"/>
          <p:cNvSpPr txBox="1"/>
          <p:nvPr/>
        </p:nvSpPr>
        <p:spPr>
          <a:xfrm>
            <a:off x="11069494" y="235736"/>
            <a:ext cx="814596" cy="615401"/>
          </a:xfrm>
          <a:prstGeom prst="rect">
            <a:avLst/>
          </a:prstGeom>
          <a:noFill/>
          <a:ln cap="flat">
            <a:noFill/>
          </a:ln>
        </p:spPr>
        <p:txBody>
          <a:bodyPr vert="horz" wrap="none" lIns="91415" tIns="45708" rIns="91415" bIns="45708" anchor="t" anchorCtr="0" compatLnSpc="1">
            <a:spAutoFit/>
          </a:bodyPr>
          <a:lstStyle/>
          <a:p>
            <a:pPr marL="0" marR="0" lvl="0" indent="0" algn="l"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tr-TR" sz="3399" b="1" i="0" u="none" strike="noStrike" kern="1200" cap="none" spc="0" baseline="0">
                <a:solidFill>
                  <a:srgbClr val="00194C"/>
                </a:solidFill>
                <a:uFillTx/>
                <a:latin typeface="Arial Black" pitchFamily="34"/>
              </a:rPr>
              <a:t>FR</a:t>
            </a:r>
          </a:p>
        </p:txBody>
      </p:sp>
      <p:grpSp>
        <p:nvGrpSpPr>
          <p:cNvPr id="4" name="Grup 25"/>
          <p:cNvGrpSpPr/>
          <p:nvPr/>
        </p:nvGrpSpPr>
        <p:grpSpPr>
          <a:xfrm>
            <a:off x="7559360" y="1"/>
            <a:ext cx="4830587" cy="3541004"/>
            <a:chOff x="7561329" y="0"/>
            <a:chExt cx="4831846" cy="3541004"/>
          </a:xfrm>
        </p:grpSpPr>
        <p:sp>
          <p:nvSpPr>
            <p:cNvPr id="5" name="Çapraz Şerit 26"/>
            <p:cNvSpPr/>
            <p:nvPr/>
          </p:nvSpPr>
          <p:spPr>
            <a:xfrm flipH="1">
              <a:off x="7561329" y="0"/>
              <a:ext cx="4639711" cy="3541004"/>
            </a:xfrm>
            <a:custGeom>
              <a:avLst>
                <a:gd name="f8" fmla="val 51202"/>
              </a:avLst>
              <a:gdLst>
                <a:gd name="f1" fmla="val 10800000"/>
                <a:gd name="f2" fmla="val 5400000"/>
                <a:gd name="f3" fmla="val 180"/>
                <a:gd name="f4" fmla="val w"/>
                <a:gd name="f5" fmla="val h"/>
                <a:gd name="f6" fmla="val ss"/>
                <a:gd name="f7" fmla="val 0"/>
                <a:gd name="f8" fmla="val 51202"/>
                <a:gd name="f9" fmla="+- 0 0 -90"/>
                <a:gd name="f10" fmla="+- 0 0 -270"/>
                <a:gd name="f11" fmla="+- 0 0 -360"/>
                <a:gd name="f12" fmla="abs f4"/>
                <a:gd name="f13" fmla="abs f5"/>
                <a:gd name="f14" fmla="abs f6"/>
                <a:gd name="f15" fmla="val f7"/>
                <a:gd name="f16" fmla="val f8"/>
                <a:gd name="f17" fmla="*/ f9 f1 1"/>
                <a:gd name="f18" fmla="*/ f10 f1 1"/>
                <a:gd name="f19" fmla="*/ f11 f1 1"/>
                <a:gd name="f20" fmla="?: f12 f4 1"/>
                <a:gd name="f21" fmla="?: f13 f5 1"/>
                <a:gd name="f22" fmla="?: f14 f6 1"/>
                <a:gd name="f23" fmla="*/ f17 1 f3"/>
                <a:gd name="f24" fmla="*/ f18 1 f3"/>
                <a:gd name="f25" fmla="*/ f19 1 f3"/>
                <a:gd name="f26" fmla="*/ f20 1 21600"/>
                <a:gd name="f27" fmla="*/ f21 1 21600"/>
                <a:gd name="f28" fmla="*/ 21600 f20 1"/>
                <a:gd name="f29" fmla="*/ 21600 f21 1"/>
                <a:gd name="f30" fmla="+- f23 0 f2"/>
                <a:gd name="f31" fmla="+- f24 0 f2"/>
                <a:gd name="f32" fmla="+- f25 0 f2"/>
                <a:gd name="f33" fmla="min f27 f26"/>
                <a:gd name="f34" fmla="*/ f28 1 f22"/>
                <a:gd name="f35" fmla="*/ f29 1 f22"/>
                <a:gd name="f36" fmla="val f34"/>
                <a:gd name="f37" fmla="val f35"/>
                <a:gd name="f38" fmla="*/ f15 f33 1"/>
                <a:gd name="f39" fmla="+- f37 0 f15"/>
                <a:gd name="f40" fmla="+- f36 0 f15"/>
                <a:gd name="f41" fmla="*/ f36 f33 1"/>
                <a:gd name="f42" fmla="*/ f37 f33 1"/>
                <a:gd name="f43" fmla="*/ f39 1 2"/>
                <a:gd name="f44" fmla="*/ f40 1 2"/>
                <a:gd name="f45" fmla="*/ f40 f16 1"/>
                <a:gd name="f46" fmla="*/ f39 f16 1"/>
                <a:gd name="f47" fmla="+- f15 f43 0"/>
                <a:gd name="f48" fmla="+- f15 f44 0"/>
                <a:gd name="f49" fmla="*/ f45 1 100000"/>
                <a:gd name="f50" fmla="*/ f46 1 100000"/>
                <a:gd name="f51" fmla="*/ f49 1 2"/>
                <a:gd name="f52" fmla="+- f49 f36 0"/>
                <a:gd name="f53" fmla="*/ f50 1 2"/>
                <a:gd name="f54" fmla="+- f50 f37 0"/>
                <a:gd name="f55" fmla="*/ f50 f33 1"/>
                <a:gd name="f56" fmla="*/ f49 f33 1"/>
                <a:gd name="f57" fmla="*/ f48 f33 1"/>
                <a:gd name="f58" fmla="*/ f47 f33 1"/>
                <a:gd name="f59" fmla="*/ f52 1 2"/>
                <a:gd name="f60" fmla="*/ f54 1 2"/>
                <a:gd name="f61" fmla="*/ f51 f33 1"/>
                <a:gd name="f62" fmla="*/ f53 f33 1"/>
                <a:gd name="f63" fmla="*/ f59 f33 1"/>
                <a:gd name="f64" fmla="*/ f60 f33 1"/>
              </a:gdLst>
              <a:ahLst/>
              <a:cxnLst>
                <a:cxn ang="3cd4">
                  <a:pos x="hc" y="t"/>
                </a:cxn>
                <a:cxn ang="0">
                  <a:pos x="r" y="vc"/>
                </a:cxn>
                <a:cxn ang="cd4">
                  <a:pos x="hc" y="b"/>
                </a:cxn>
                <a:cxn ang="cd2">
                  <a:pos x="l" y="vc"/>
                </a:cxn>
                <a:cxn ang="f30">
                  <a:pos x="f57" y="f58"/>
                </a:cxn>
                <a:cxn ang="f31">
                  <a:pos x="f38" y="f64"/>
                </a:cxn>
                <a:cxn ang="f31">
                  <a:pos x="f61" y="f62"/>
                </a:cxn>
                <a:cxn ang="f32">
                  <a:pos x="f63" y="f38"/>
                </a:cxn>
              </a:cxnLst>
              <a:rect l="f38" t="f38" r="f63" b="f64"/>
              <a:pathLst>
                <a:path>
                  <a:moveTo>
                    <a:pt x="f38" y="f55"/>
                  </a:moveTo>
                  <a:lnTo>
                    <a:pt x="f56" y="f38"/>
                  </a:lnTo>
                  <a:lnTo>
                    <a:pt x="f41" y="f38"/>
                  </a:lnTo>
                  <a:lnTo>
                    <a:pt x="f38" y="f42"/>
                  </a:lnTo>
                  <a:close/>
                </a:path>
              </a:pathLst>
            </a:custGeom>
            <a:solidFill>
              <a:srgbClr val="F2F2F2"/>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3F3F3F"/>
                </a:solidFill>
                <a:uFillTx/>
                <a:latin typeface="Calibri"/>
              </a:endParaRPr>
            </a:p>
          </p:txBody>
        </p:sp>
        <p:cxnSp>
          <p:nvCxnSpPr>
            <p:cNvPr id="6" name="Düz Bağlayıcı 27"/>
            <p:cNvCxnSpPr/>
            <p:nvPr/>
          </p:nvCxnSpPr>
          <p:spPr>
            <a:xfrm flipH="1" flipV="1">
              <a:off x="9526429" y="0"/>
              <a:ext cx="1240978" cy="963887"/>
            </a:xfrm>
            <a:prstGeom prst="straightConnector1">
              <a:avLst/>
            </a:prstGeom>
            <a:noFill/>
            <a:ln w="6345" cap="flat">
              <a:solidFill>
                <a:srgbClr val="BFBFBF"/>
              </a:solidFill>
              <a:prstDash val="solid"/>
              <a:miter/>
            </a:ln>
          </p:spPr>
        </p:cxnSp>
        <p:sp>
          <p:nvSpPr>
            <p:cNvPr id="7" name="Paralelkenar 32"/>
            <p:cNvSpPr/>
            <p:nvPr/>
          </p:nvSpPr>
          <p:spPr>
            <a:xfrm rot="2178828" flipH="1">
              <a:off x="11038775" y="1199724"/>
              <a:ext cx="1354400" cy="226085"/>
            </a:xfrm>
            <a:custGeom>
              <a:avLst>
                <a:gd name="f8" fmla="val 72003"/>
              </a:avLst>
              <a:gdLst>
                <a:gd name="f1" fmla="val 10800000"/>
                <a:gd name="f2" fmla="val 5400000"/>
                <a:gd name="f3" fmla="val 180"/>
                <a:gd name="f4" fmla="val w"/>
                <a:gd name="f5" fmla="val h"/>
                <a:gd name="f6" fmla="val ss"/>
                <a:gd name="f7" fmla="val 0"/>
                <a:gd name="f8" fmla="val 72003"/>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EAB200"/>
            </a:solidFill>
            <a:ln cap="flat">
              <a:noFill/>
              <a:prstDash val="solid"/>
            </a:ln>
          </p:spPr>
          <p:txBody>
            <a:bodyPr vert="horz" wrap="square" lIns="91440" tIns="45720" rIns="91440" bIns="45720"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grpSp>
      <p:sp>
        <p:nvSpPr>
          <p:cNvPr id="8" name="Paralelkenar 35"/>
          <p:cNvSpPr/>
          <p:nvPr/>
        </p:nvSpPr>
        <p:spPr>
          <a:xfrm flipH="1">
            <a:off x="6678174" y="3"/>
            <a:ext cx="1447419" cy="639065"/>
          </a:xfrm>
          <a:custGeom>
            <a:avLst>
              <a:gd name="f8" fmla="val 135617"/>
            </a:avLst>
            <a:gdLst>
              <a:gd name="f1" fmla="val 10800000"/>
              <a:gd name="f2" fmla="val 5400000"/>
              <a:gd name="f3" fmla="val 180"/>
              <a:gd name="f4" fmla="val w"/>
              <a:gd name="f5" fmla="val h"/>
              <a:gd name="f6" fmla="val ss"/>
              <a:gd name="f7" fmla="val 0"/>
              <a:gd name="f8" fmla="val 135617"/>
              <a:gd name="f9" fmla="+- 0 0 -360"/>
              <a:gd name="f10" fmla="+- 0 0 -90"/>
              <a:gd name="f11" fmla="+- 0 0 -180"/>
              <a:gd name="f12" fmla="+- 0 0 -270"/>
              <a:gd name="f13" fmla="abs f4"/>
              <a:gd name="f14" fmla="abs f5"/>
              <a:gd name="f15" fmla="abs f6"/>
              <a:gd name="f16" fmla="val f7"/>
              <a:gd name="f17" fmla="val f8"/>
              <a:gd name="f18" fmla="*/ f9 f1 1"/>
              <a:gd name="f19" fmla="*/ f10 f1 1"/>
              <a:gd name="f20" fmla="*/ f11 f1 1"/>
              <a:gd name="f21" fmla="*/ f12 f1 1"/>
              <a:gd name="f22" fmla="?: f13 f4 1"/>
              <a:gd name="f23" fmla="?: f14 f5 1"/>
              <a:gd name="f24" fmla="?: f15 f6 1"/>
              <a:gd name="f25" fmla="*/ 5 f17 1"/>
              <a:gd name="f26" fmla="*/ f18 1 f3"/>
              <a:gd name="f27" fmla="*/ f19 1 f3"/>
              <a:gd name="f28" fmla="*/ f20 1 f3"/>
              <a:gd name="f29" fmla="*/ f21 1 f3"/>
              <a:gd name="f30" fmla="*/ f22 1 21600"/>
              <a:gd name="f31" fmla="*/ f23 1 21600"/>
              <a:gd name="f32" fmla="*/ 21600 f22 1"/>
              <a:gd name="f33" fmla="*/ 21600 f23 1"/>
              <a:gd name="f34" fmla="+- f26 0 f2"/>
              <a:gd name="f35" fmla="+- f27 0 f2"/>
              <a:gd name="f36" fmla="+- f28 0 f2"/>
              <a:gd name="f37" fmla="+- f29 0 f2"/>
              <a:gd name="f38" fmla="min f31 f30"/>
              <a:gd name="f39" fmla="*/ f32 1 f24"/>
              <a:gd name="f40" fmla="*/ f33 1 f24"/>
              <a:gd name="f41" fmla="val f39"/>
              <a:gd name="f42" fmla="val f40"/>
              <a:gd name="f43" fmla="*/ f16 f38 1"/>
              <a:gd name="f44" fmla="+- f42 0 f16"/>
              <a:gd name="f45" fmla="+- f41 0 f16"/>
              <a:gd name="f46" fmla="*/ f42 f38 1"/>
              <a:gd name="f47" fmla="*/ f41 f38 1"/>
              <a:gd name="f48" fmla="*/ f44 1 2"/>
              <a:gd name="f49" fmla="*/ f45 1 2"/>
              <a:gd name="f50" fmla="min f45 f44"/>
              <a:gd name="f51" fmla="*/ 100000 f45 1"/>
              <a:gd name="f52" fmla="+- f16 f48 0"/>
              <a:gd name="f53" fmla="+- f16 f49 0"/>
              <a:gd name="f54" fmla="*/ f51 1 f50"/>
              <a:gd name="f55" fmla="*/ f50 f17 1"/>
              <a:gd name="f56" fmla="*/ f55 1 200000"/>
              <a:gd name="f57" fmla="*/ f55 1 100000"/>
              <a:gd name="f58" fmla="*/ f25 1 f54"/>
              <a:gd name="f59" fmla="*/ f44 f53 1"/>
              <a:gd name="f60" fmla="*/ f53 f38 1"/>
              <a:gd name="f61" fmla="*/ f52 f38 1"/>
              <a:gd name="f62" fmla="+- f41 0 f56"/>
              <a:gd name="f63" fmla="+- f41 0 f57"/>
              <a:gd name="f64" fmla="+- 1 f58 0"/>
              <a:gd name="f65" fmla="*/ f59 1 f57"/>
              <a:gd name="f66" fmla="*/ f57 f38 1"/>
              <a:gd name="f67" fmla="*/ f56 f38 1"/>
              <a:gd name="f68" fmla="*/ f63 1 2"/>
              <a:gd name="f69" fmla="*/ f64 1 12"/>
              <a:gd name="f70" fmla="val f65"/>
              <a:gd name="f71" fmla="*/ f63 f38 1"/>
              <a:gd name="f72" fmla="*/ f62 f38 1"/>
              <a:gd name="f73" fmla="+- f41 0 f68"/>
              <a:gd name="f74" fmla="*/ f69 f45 1"/>
              <a:gd name="f75" fmla="*/ f69 f44 1"/>
              <a:gd name="f76" fmla="+- f42 0 f70"/>
              <a:gd name="f77" fmla="*/ f68 f38 1"/>
              <a:gd name="f78" fmla="*/ f70 f38 1"/>
              <a:gd name="f79" fmla="+- f41 0 f74"/>
              <a:gd name="f80" fmla="+- f42 0 f75"/>
              <a:gd name="f81" fmla="*/ f74 f38 1"/>
              <a:gd name="f82" fmla="*/ f75 f38 1"/>
              <a:gd name="f83" fmla="*/ f76 f38 1"/>
              <a:gd name="f84" fmla="*/ f73 f38 1"/>
              <a:gd name="f85" fmla="*/ f79 f38 1"/>
              <a:gd name="f86" fmla="*/ f80 f38 1"/>
            </a:gdLst>
            <a:ahLst/>
            <a:cxnLst>
              <a:cxn ang="3cd4">
                <a:pos x="hc" y="t"/>
              </a:cxn>
              <a:cxn ang="0">
                <a:pos x="r" y="vc"/>
              </a:cxn>
              <a:cxn ang="cd4">
                <a:pos x="hc" y="b"/>
              </a:cxn>
              <a:cxn ang="cd2">
                <a:pos x="l" y="vc"/>
              </a:cxn>
              <a:cxn ang="f34">
                <a:pos x="f60" y="f83"/>
              </a:cxn>
              <a:cxn ang="f34">
                <a:pos x="f84" y="f43"/>
              </a:cxn>
              <a:cxn ang="f35">
                <a:pos x="f72" y="f61"/>
              </a:cxn>
              <a:cxn ang="f36">
                <a:pos x="f77" y="f46"/>
              </a:cxn>
              <a:cxn ang="f36">
                <a:pos x="f60" y="f78"/>
              </a:cxn>
              <a:cxn ang="f37">
                <a:pos x="f67" y="f61"/>
              </a:cxn>
            </a:cxnLst>
            <a:rect l="f81" t="f82" r="f85" b="f86"/>
            <a:pathLst>
              <a:path>
                <a:moveTo>
                  <a:pt x="f43" y="f46"/>
                </a:moveTo>
                <a:lnTo>
                  <a:pt x="f66" y="f43"/>
                </a:lnTo>
                <a:lnTo>
                  <a:pt x="f47" y="f43"/>
                </a:lnTo>
                <a:lnTo>
                  <a:pt x="f71" y="f46"/>
                </a:lnTo>
                <a:close/>
              </a:path>
            </a:pathLst>
          </a:custGeom>
          <a:solidFill>
            <a:srgbClr val="014067"/>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9" name="Metin Yer Tutucusu 4" title="Alt Başlık"/>
          <p:cNvSpPr txBox="1">
            <a:spLocks noGrp="1"/>
          </p:cNvSpPr>
          <p:nvPr>
            <p:ph type="body" sz="quarter" idx="4294967295"/>
          </p:nvPr>
        </p:nvSpPr>
        <p:spPr>
          <a:xfrm>
            <a:off x="520359" y="1376930"/>
            <a:ext cx="7366672" cy="608898"/>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1999" b="0" i="0" u="none" strike="noStrike" cap="none" spc="300" baseline="0">
                <a:solidFill>
                  <a:srgbClr val="014067"/>
                </a:solidFill>
                <a:uFillTx/>
                <a:latin typeface="Calibri"/>
              </a:defRPr>
            </a:lvl1pPr>
          </a:lstStyle>
          <a:p>
            <a:pPr lvl="0"/>
            <a:r>
              <a:rPr lang="tr-TR"/>
              <a:t>ALT BAŞLIK STİLİ İÇİN TIKLAYIN</a:t>
            </a:r>
          </a:p>
        </p:txBody>
      </p:sp>
      <p:sp>
        <p:nvSpPr>
          <p:cNvPr id="10" name="Alt Bilgi Yer Tutucusu 1"/>
          <p:cNvSpPr txBox="1">
            <a:spLocks noGrp="1"/>
          </p:cNvSpPr>
          <p:nvPr>
            <p:ph type="ftr" sz="quarter" idx="9"/>
          </p:nvPr>
        </p:nvSpPr>
        <p:spPr/>
        <p:txBody>
          <a:bodyPr/>
          <a:lstStyle>
            <a:lvl1pPr>
              <a:defRPr/>
            </a:lvl1pPr>
          </a:lstStyle>
          <a:p>
            <a:pPr lvl="0"/>
            <a:endParaRPr lang="tr-TR"/>
          </a:p>
        </p:txBody>
      </p:sp>
      <p:sp>
        <p:nvSpPr>
          <p:cNvPr id="11" name="Slayt Numarası Yer Tutucusu 2"/>
          <p:cNvSpPr txBox="1">
            <a:spLocks noGrp="1"/>
          </p:cNvSpPr>
          <p:nvPr>
            <p:ph type="sldNum" sz="quarter" idx="8"/>
          </p:nvPr>
        </p:nvSpPr>
        <p:spPr/>
        <p:txBody>
          <a:bodyPr/>
          <a:lstStyle>
            <a:lvl1pPr>
              <a:defRPr/>
            </a:lvl1pPr>
          </a:lstStyle>
          <a:p>
            <a:pPr lvl="0"/>
            <a:fld id="{52F6291A-5725-4D44-9366-C4D5546FE3EC}" type="slidenum">
              <a:t>‹#›</a:t>
            </a:fld>
            <a:endParaRPr lang="tr-TR"/>
          </a:p>
        </p:txBody>
      </p:sp>
      <p:sp>
        <p:nvSpPr>
          <p:cNvPr id="12" name="Başlık 1" title="Başlık "/>
          <p:cNvSpPr txBox="1">
            <a:spLocks noGrp="1"/>
          </p:cNvSpPr>
          <p:nvPr>
            <p:ph type="title"/>
          </p:nvPr>
        </p:nvSpPr>
        <p:spPr>
          <a:xfrm>
            <a:off x="518542" y="209034"/>
            <a:ext cx="8331049" cy="1147965"/>
          </a:xfrm>
        </p:spPr>
        <p:txBody>
          <a:bodyPr/>
          <a:lstStyle>
            <a:lvl1pPr>
              <a:defRPr/>
            </a:lvl1pPr>
          </a:lstStyle>
          <a:p>
            <a:pPr lvl="0"/>
            <a:r>
              <a:rPr lang="tr-TR"/>
              <a:t>Ana Başlık Stilini Düzenlemek İçin Tıklayın </a:t>
            </a:r>
          </a:p>
        </p:txBody>
      </p:sp>
    </p:spTree>
    <p:extLst>
      <p:ext uri="{BB962C8B-B14F-4D97-AF65-F5344CB8AC3E}">
        <p14:creationId xmlns:p14="http://schemas.microsoft.com/office/powerpoint/2010/main" val="36388289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üyük Fotoğraf">
    <p:spTree>
      <p:nvGrpSpPr>
        <p:cNvPr id="1" name=""/>
        <p:cNvGrpSpPr/>
        <p:nvPr/>
      </p:nvGrpSpPr>
      <p:grpSpPr>
        <a:xfrm>
          <a:off x="0" y="0"/>
          <a:ext cx="0" cy="0"/>
          <a:chOff x="0" y="0"/>
          <a:chExt cx="0" cy="0"/>
        </a:xfrm>
      </p:grpSpPr>
      <p:sp>
        <p:nvSpPr>
          <p:cNvPr id="2" name="Dik Üçgen 3"/>
          <p:cNvSpPr/>
          <p:nvPr/>
        </p:nvSpPr>
        <p:spPr>
          <a:xfrm flipV="1">
            <a:off x="0" y="-8"/>
            <a:ext cx="11744438" cy="6299201"/>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EAB200"/>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sp>
        <p:nvSpPr>
          <p:cNvPr id="3" name="Resim Yer Tutucusu 31" title="Resim"/>
          <p:cNvSpPr txBox="1">
            <a:spLocks noGrp="1"/>
          </p:cNvSpPr>
          <p:nvPr>
            <p:ph type="pic" sz="quarter" idx="4294967295"/>
          </p:nvPr>
        </p:nvSpPr>
        <p:spPr>
          <a:xfrm>
            <a:off x="359141" y="326569"/>
            <a:ext cx="11470555" cy="6204862"/>
          </a:xfrm>
          <a:prstGeom prst="rect">
            <a:avLst/>
          </a:prstGeom>
          <a:solidFill>
            <a:srgbClr val="D9D9D9"/>
          </a:solidFill>
          <a:ln>
            <a:noFill/>
          </a:ln>
        </p:spPr>
        <p:txBody>
          <a:bodyPr vert="horz" wrap="square" lIns="0" tIns="0" rIns="91440" bIns="45720" anchor="ctr" anchorCtr="1" compatLnSpc="1">
            <a:noAutofit/>
          </a:bodyPr>
          <a:lstStyle>
            <a:lvl1pPr marL="0" marR="0" lvl="0" indent="0" algn="ctr" fontAlgn="auto">
              <a:spcAft>
                <a:spcPts val="0"/>
              </a:spcAft>
              <a:buNone/>
              <a:tabLst/>
              <a:defRPr lang="tr-TR" sz="1100" b="0" i="1" u="none" strike="noStrike" cap="none" spc="0" baseline="0">
                <a:solidFill>
                  <a:srgbClr val="3F3F3F"/>
                </a:solidFill>
                <a:uFillTx/>
                <a:latin typeface="Times New Roman" pitchFamily="18"/>
                <a:cs typeface="Times New Roman" pitchFamily="18"/>
              </a:defRPr>
            </a:lvl1pPr>
          </a:lstStyle>
          <a:p>
            <a:pPr lvl="0"/>
            <a:r>
              <a:rPr lang="tr-TR"/>
              <a:t>Resmi Buraya Ekleyin veya Sürükleyip Bırakın</a:t>
            </a:r>
          </a:p>
        </p:txBody>
      </p:sp>
      <p:cxnSp>
        <p:nvCxnSpPr>
          <p:cNvPr id="4" name="Düz Bağlayıcı 5"/>
          <p:cNvCxnSpPr/>
          <p:nvPr/>
        </p:nvCxnSpPr>
        <p:spPr>
          <a:xfrm flipV="1">
            <a:off x="2" y="5344889"/>
            <a:ext cx="2361582" cy="1240969"/>
          </a:xfrm>
          <a:prstGeom prst="straightConnector1">
            <a:avLst/>
          </a:prstGeom>
          <a:noFill/>
          <a:ln w="6345" cap="flat">
            <a:solidFill>
              <a:srgbClr val="7F7F7F"/>
            </a:solidFill>
            <a:prstDash val="solid"/>
            <a:miter/>
          </a:ln>
        </p:spPr>
      </p:cxnSp>
      <p:sp>
        <p:nvSpPr>
          <p:cNvPr id="5" name="Başlık 1" title="Başlık "/>
          <p:cNvSpPr txBox="1">
            <a:spLocks noGrp="1"/>
          </p:cNvSpPr>
          <p:nvPr>
            <p:ph type="title"/>
          </p:nvPr>
        </p:nvSpPr>
        <p:spPr>
          <a:xfrm>
            <a:off x="359141" y="558798"/>
            <a:ext cx="8331049" cy="939802"/>
          </a:xfrm>
          <a:solidFill>
            <a:srgbClr val="FFFFFF">
              <a:alpha val="90000"/>
            </a:srgbClr>
          </a:solidFill>
        </p:spPr>
        <p:txBody>
          <a:bodyPr lIns="287999" anchor="ctr"/>
          <a:lstStyle>
            <a:lvl1pPr>
              <a:defRPr sz="3599">
                <a:solidFill>
                  <a:srgbClr val="3F3F3F"/>
                </a:solidFill>
              </a:defRPr>
            </a:lvl1pPr>
          </a:lstStyle>
          <a:p>
            <a:pPr lvl="0"/>
            <a:r>
              <a:rPr lang="tr-TR"/>
              <a:t>Buraya Başlık Ekleyin</a:t>
            </a:r>
          </a:p>
        </p:txBody>
      </p:sp>
    </p:spTree>
    <p:extLst>
      <p:ext uri="{BB962C8B-B14F-4D97-AF65-F5344CB8AC3E}">
        <p14:creationId xmlns:p14="http://schemas.microsoft.com/office/powerpoint/2010/main" val="22016974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eşekkürler">
    <p:spTree>
      <p:nvGrpSpPr>
        <p:cNvPr id="1" name=""/>
        <p:cNvGrpSpPr/>
        <p:nvPr/>
      </p:nvGrpSpPr>
      <p:grpSpPr>
        <a:xfrm>
          <a:off x="0" y="0"/>
          <a:ext cx="0" cy="0"/>
          <a:chOff x="0" y="0"/>
          <a:chExt cx="0" cy="0"/>
        </a:xfrm>
      </p:grpSpPr>
      <p:sp>
        <p:nvSpPr>
          <p:cNvPr id="2" name="Başlık 1" title="Başlık"/>
          <p:cNvSpPr txBox="1">
            <a:spLocks noGrp="1"/>
          </p:cNvSpPr>
          <p:nvPr>
            <p:ph type="title"/>
          </p:nvPr>
        </p:nvSpPr>
        <p:spPr>
          <a:xfrm>
            <a:off x="6374061" y="1821021"/>
            <a:ext cx="4852307" cy="1616247"/>
          </a:xfrm>
        </p:spPr>
        <p:txBody>
          <a:bodyPr/>
          <a:lstStyle>
            <a:lvl1pPr>
              <a:defRPr sz="4298"/>
            </a:lvl1pPr>
          </a:lstStyle>
          <a:p>
            <a:pPr lvl="0"/>
            <a:r>
              <a:rPr lang="tr-TR"/>
              <a:t>Asıl Başlık Stilini Düzenlemek İçin Tıklayın</a:t>
            </a:r>
          </a:p>
        </p:txBody>
      </p:sp>
      <p:sp>
        <p:nvSpPr>
          <p:cNvPr id="3" name="Metin Yer Tutucusu 3"/>
          <p:cNvSpPr txBox="1">
            <a:spLocks noGrp="1"/>
          </p:cNvSpPr>
          <p:nvPr>
            <p:ph type="body" sz="quarter" idx="4294967295"/>
          </p:nvPr>
        </p:nvSpPr>
        <p:spPr>
          <a:xfrm>
            <a:off x="6821157" y="3461161"/>
            <a:ext cx="3444883" cy="28799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1799" b="0" i="0" u="none" strike="noStrike" cap="none" spc="0" baseline="0">
                <a:solidFill>
                  <a:srgbClr val="3F3F3F"/>
                </a:solidFill>
                <a:uFillTx/>
                <a:latin typeface="Calibri"/>
                <a:cs typeface="Calibri Light" pitchFamily="34"/>
              </a:defRPr>
            </a:lvl1pPr>
          </a:lstStyle>
          <a:p>
            <a:pPr lvl="0"/>
            <a:r>
              <a:rPr lang="tr-TR"/>
              <a:t>Ad</a:t>
            </a:r>
          </a:p>
        </p:txBody>
      </p:sp>
      <p:sp>
        <p:nvSpPr>
          <p:cNvPr id="4" name="Metin Yer Tutucusu 4"/>
          <p:cNvSpPr txBox="1">
            <a:spLocks noGrp="1"/>
          </p:cNvSpPr>
          <p:nvPr>
            <p:ph type="body" sz="quarter" idx="4294967295"/>
          </p:nvPr>
        </p:nvSpPr>
        <p:spPr>
          <a:xfrm>
            <a:off x="6821157" y="3839446"/>
            <a:ext cx="3444883" cy="28799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1799" b="0" i="0" u="none" strike="noStrike" cap="none" spc="0" baseline="0">
                <a:solidFill>
                  <a:srgbClr val="3F3F3F"/>
                </a:solidFill>
                <a:uFillTx/>
                <a:latin typeface="Calibri"/>
                <a:cs typeface="Calibri Light" pitchFamily="34"/>
              </a:defRPr>
            </a:lvl1pPr>
          </a:lstStyle>
          <a:p>
            <a:pPr lvl="0"/>
            <a:r>
              <a:rPr lang="tr-TR"/>
              <a:t>Telefon Numarası</a:t>
            </a:r>
          </a:p>
        </p:txBody>
      </p:sp>
      <p:sp>
        <p:nvSpPr>
          <p:cNvPr id="5" name="Metin Yer Tutucusu 5"/>
          <p:cNvSpPr txBox="1">
            <a:spLocks noGrp="1"/>
          </p:cNvSpPr>
          <p:nvPr>
            <p:ph type="body" sz="quarter" idx="4294967295"/>
          </p:nvPr>
        </p:nvSpPr>
        <p:spPr>
          <a:xfrm>
            <a:off x="6821147" y="4216675"/>
            <a:ext cx="3444883" cy="28906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1799" b="0" i="0" u="none" strike="noStrike" cap="none" spc="0" baseline="0">
                <a:solidFill>
                  <a:srgbClr val="3F3F3F"/>
                </a:solidFill>
                <a:uFillTx/>
                <a:latin typeface="Calibri"/>
                <a:cs typeface="Calibri Light" pitchFamily="34"/>
              </a:defRPr>
            </a:lvl1pPr>
          </a:lstStyle>
          <a:p>
            <a:pPr lvl="0"/>
            <a:r>
              <a:rPr lang="tr-TR"/>
              <a:t>E-posta </a:t>
            </a:r>
          </a:p>
        </p:txBody>
      </p:sp>
      <p:sp>
        <p:nvSpPr>
          <p:cNvPr id="6" name="Metin Yer Tutucusu 21"/>
          <p:cNvSpPr txBox="1">
            <a:spLocks noGrp="1"/>
          </p:cNvSpPr>
          <p:nvPr>
            <p:ph type="body" sz="quarter" idx="4294967295"/>
          </p:nvPr>
        </p:nvSpPr>
        <p:spPr>
          <a:xfrm>
            <a:off x="6821157" y="4594961"/>
            <a:ext cx="3444883" cy="28799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tr-TR" sz="1799" b="0" i="0" u="none" strike="noStrike" cap="none" spc="0" baseline="0">
                <a:solidFill>
                  <a:srgbClr val="3F3F3F"/>
                </a:solidFill>
                <a:uFillTx/>
                <a:latin typeface="Calibri"/>
                <a:cs typeface="Calibri Light" pitchFamily="34"/>
              </a:defRPr>
            </a:lvl1pPr>
          </a:lstStyle>
          <a:p>
            <a:pPr lvl="0"/>
            <a:r>
              <a:rPr lang="tr-TR"/>
              <a:t>Şirket Web Sitesi</a:t>
            </a:r>
          </a:p>
        </p:txBody>
      </p:sp>
      <p:sp>
        <p:nvSpPr>
          <p:cNvPr id="7" name="Şekil 4157"/>
          <p:cNvSpPr/>
          <p:nvPr/>
        </p:nvSpPr>
        <p:spPr>
          <a:xfrm>
            <a:off x="6457254" y="3505245"/>
            <a:ext cx="258808" cy="258875"/>
          </a:xfrm>
          <a:custGeom>
            <a:avLst/>
            <a:gdLst>
              <a:gd name="f0" fmla="val 10800000"/>
              <a:gd name="f1" fmla="val 5400000"/>
              <a:gd name="f2" fmla="val 180"/>
              <a:gd name="f3" fmla="val w"/>
              <a:gd name="f4" fmla="val h"/>
              <a:gd name="f5" fmla="val 0"/>
              <a:gd name="f6" fmla="val 21600"/>
              <a:gd name="f7" fmla="val 17958"/>
              <a:gd name="f8" fmla="val 17505"/>
              <a:gd name="f9" fmla="val 17372"/>
              <a:gd name="f10" fmla="val 16944"/>
              <a:gd name="f11" fmla="val 16242"/>
              <a:gd name="f12" fmla="val 15945"/>
              <a:gd name="f13" fmla="val 15117"/>
              <a:gd name="f14" fmla="val 15413"/>
              <a:gd name="f15" fmla="val 14189"/>
              <a:gd name="f16" fmla="val 14975"/>
              <a:gd name="f17" fmla="val 13657"/>
              <a:gd name="f18" fmla="val 14531"/>
              <a:gd name="f19" fmla="val 13491"/>
              <a:gd name="f20" fmla="val 14057"/>
              <a:gd name="f21" fmla="val 13377"/>
              <a:gd name="f22" fmla="val 13728"/>
              <a:gd name="f23" fmla="val 13428"/>
              <a:gd name="f24" fmla="val 13351"/>
              <a:gd name="f25" fmla="val 13649"/>
              <a:gd name="f26" fmla="val 12904"/>
              <a:gd name="f27" fmla="val 13815"/>
              <a:gd name="f28" fmla="val 12567"/>
              <a:gd name="f29" fmla="val 13972"/>
              <a:gd name="f30" fmla="val 12286"/>
              <a:gd name="f31" fmla="val 14117"/>
              <a:gd name="f32" fmla="val 12028"/>
              <a:gd name="f33" fmla="val 14730"/>
              <a:gd name="f34" fmla="val 10934"/>
              <a:gd name="f35" fmla="val 15203"/>
              <a:gd name="f36" fmla="val 10145"/>
              <a:gd name="f37" fmla="val 7348"/>
              <a:gd name="f38" fmla="val 3162"/>
              <a:gd name="f39" fmla="val 12787"/>
              <a:gd name="f40" fmla="val 2951"/>
              <a:gd name="f41" fmla="val 12309"/>
              <a:gd name="f42" fmla="val 11917"/>
              <a:gd name="f43" fmla="val 11672"/>
              <a:gd name="f44" fmla="val 3037"/>
              <a:gd name="f45" fmla="val 11435"/>
              <a:gd name="f46" fmla="val 3121"/>
              <a:gd name="f47" fmla="val 11175"/>
              <a:gd name="f48" fmla="val 3213"/>
              <a:gd name="f49" fmla="val 10907"/>
              <a:gd name="f50" fmla="val 3309"/>
              <a:gd name="f51" fmla="val 10296"/>
              <a:gd name="f52" fmla="val 3319"/>
              <a:gd name="f53" fmla="val 9190"/>
              <a:gd name="f54" fmla="val 3337"/>
              <a:gd name="f55" fmla="val 6873"/>
              <a:gd name="f56" fmla="val 3375"/>
              <a:gd name="f57" fmla="val 7226"/>
              <a:gd name="f58" fmla="val 9919"/>
              <a:gd name="f59" fmla="val 7574"/>
              <a:gd name="f60" fmla="val 11156"/>
              <a:gd name="f61" fmla="val 8125"/>
              <a:gd name="f62" fmla="val 12150"/>
              <a:gd name="f63" fmla="val 8266"/>
              <a:gd name="f64" fmla="val 12404"/>
              <a:gd name="f65" fmla="val 8399"/>
              <a:gd name="f66" fmla="val 12645"/>
              <a:gd name="f67" fmla="val 8505"/>
              <a:gd name="f68" fmla="val 12885"/>
              <a:gd name="f69" fmla="val 8973"/>
              <a:gd name="f70" fmla="val 13949"/>
              <a:gd name="f71" fmla="val 8631"/>
              <a:gd name="f72" fmla="val 14693"/>
              <a:gd name="f73" fmla="val 7426"/>
              <a:gd name="f74" fmla="val 15224"/>
              <a:gd name="f75" fmla="val 5905"/>
              <a:gd name="f76" fmla="val 15897"/>
              <a:gd name="f77" fmla="val 5188"/>
              <a:gd name="f78" fmla="val 16247"/>
              <a:gd name="f79" fmla="val 3693"/>
              <a:gd name="f80" fmla="val 17562"/>
              <a:gd name="f81" fmla="val 2017"/>
              <a:gd name="f82" fmla="val 15800"/>
              <a:gd name="f83" fmla="val 982"/>
              <a:gd name="f84" fmla="val 13423"/>
              <a:gd name="f85" fmla="val 10800"/>
              <a:gd name="f86" fmla="val 5377"/>
              <a:gd name="f87" fmla="val 16223"/>
              <a:gd name="f88" fmla="val 20618"/>
              <a:gd name="f89" fmla="val 13395"/>
              <a:gd name="f90" fmla="val 19603"/>
              <a:gd name="f91" fmla="val 15749"/>
              <a:gd name="f92" fmla="val 8356"/>
              <a:gd name="f93" fmla="val 6125"/>
              <a:gd name="f94" fmla="val 19720"/>
              <a:gd name="f95" fmla="val 4407"/>
              <a:gd name="f96" fmla="val 18242"/>
              <a:gd name="f97" fmla="val 5730"/>
              <a:gd name="f98" fmla="val 17084"/>
              <a:gd name="f99" fmla="val 6362"/>
              <a:gd name="f100" fmla="val 16767"/>
              <a:gd name="f101" fmla="val 7823"/>
              <a:gd name="f102" fmla="val 16122"/>
              <a:gd name="f103" fmla="val 9515"/>
              <a:gd name="f104" fmla="val 15375"/>
              <a:gd name="f105" fmla="val 10091"/>
              <a:gd name="f106" fmla="val 14051"/>
              <a:gd name="f107" fmla="val 9403"/>
              <a:gd name="f108" fmla="val 12489"/>
              <a:gd name="f109" fmla="val 9279"/>
              <a:gd name="f110" fmla="val 12208"/>
              <a:gd name="f111" fmla="val 9136"/>
              <a:gd name="f112" fmla="val 11949"/>
              <a:gd name="f113" fmla="val 8984"/>
              <a:gd name="f114" fmla="val 11674"/>
              <a:gd name="f115" fmla="val 8461"/>
              <a:gd name="f116" fmla="val 10732"/>
              <a:gd name="f117" fmla="val 7855"/>
              <a:gd name="f118" fmla="val 9665"/>
              <a:gd name="f119" fmla="val 4341"/>
              <a:gd name="f120" fmla="val 9224"/>
              <a:gd name="f121" fmla="val 4318"/>
              <a:gd name="f122" fmla="val 10312"/>
              <a:gd name="f123" fmla="val 4300"/>
              <a:gd name="f124" fmla="val 11084"/>
              <a:gd name="f125" fmla="val 4287"/>
              <a:gd name="f126" fmla="val 11461"/>
              <a:gd name="f127" fmla="val 4154"/>
              <a:gd name="f128" fmla="val 11763"/>
              <a:gd name="f129" fmla="val 4047"/>
              <a:gd name="f130" fmla="val 11964"/>
              <a:gd name="f131" fmla="val 3975"/>
              <a:gd name="f132" fmla="val 12086"/>
              <a:gd name="f133" fmla="val 3933"/>
              <a:gd name="f134" fmla="val 13218"/>
              <a:gd name="f135" fmla="val 14221"/>
              <a:gd name="f136" fmla="val 4830"/>
              <a:gd name="f137" fmla="val 9888"/>
              <a:gd name="f138" fmla="val 13840"/>
              <a:gd name="f139" fmla="val 10513"/>
              <a:gd name="f140" fmla="val 13261"/>
              <a:gd name="f141" fmla="val 11548"/>
              <a:gd name="f142" fmla="val 13108"/>
              <a:gd name="f143" fmla="val 11820"/>
              <a:gd name="f144" fmla="val 12943"/>
              <a:gd name="f145" fmla="val 12115"/>
              <a:gd name="f146" fmla="val 12768"/>
              <a:gd name="f147" fmla="val 12470"/>
              <a:gd name="f148" fmla="val 12430"/>
              <a:gd name="f149" fmla="val 13155"/>
              <a:gd name="f150" fmla="val 12362"/>
              <a:gd name="f151" fmla="val 13798"/>
              <a:gd name="f152" fmla="val 12565"/>
              <a:gd name="f153" fmla="val 14380"/>
              <a:gd name="f154" fmla="val 12825"/>
              <a:gd name="f155" fmla="val 15126"/>
              <a:gd name="f156" fmla="val 13502"/>
              <a:gd name="f157" fmla="val 15737"/>
              <a:gd name="f158" fmla="val 14696"/>
              <a:gd name="f159" fmla="val 16302"/>
              <a:gd name="f160" fmla="val 15675"/>
              <a:gd name="f161" fmla="val 16764"/>
              <a:gd name="f162" fmla="val 16700"/>
              <a:gd name="f163" fmla="val 17667"/>
              <a:gd name="f164" fmla="val 17251"/>
              <a:gd name="f165" fmla="val 18189"/>
              <a:gd name="f166" fmla="val 15525"/>
              <a:gd name="f167" fmla="val 19697"/>
              <a:gd name="f168" fmla="val 13272"/>
              <a:gd name="f169" fmla="val 4835"/>
              <a:gd name="f170" fmla="val 16765"/>
              <a:gd name="f171" fmla="+- 0 0 -90"/>
              <a:gd name="f172" fmla="+- 0 0 -180"/>
              <a:gd name="f173" fmla="+- 0 0 -270"/>
              <a:gd name="f174" fmla="+- 0 0 -360"/>
              <a:gd name="f175" fmla="*/ f3 1 21600"/>
              <a:gd name="f176" fmla="*/ f4 1 21600"/>
              <a:gd name="f177" fmla="val f5"/>
              <a:gd name="f178" fmla="val f6"/>
              <a:gd name="f179" fmla="*/ f171 f0 1"/>
              <a:gd name="f180" fmla="*/ f172 f0 1"/>
              <a:gd name="f181" fmla="*/ f173 f0 1"/>
              <a:gd name="f182" fmla="*/ f174 f0 1"/>
              <a:gd name="f183" fmla="+- f178 0 f177"/>
              <a:gd name="f184" fmla="*/ f179 1 f2"/>
              <a:gd name="f185" fmla="*/ f180 1 f2"/>
              <a:gd name="f186" fmla="*/ f181 1 f2"/>
              <a:gd name="f187" fmla="*/ f182 1 f2"/>
              <a:gd name="f188" fmla="*/ f183 1 2"/>
              <a:gd name="f189" fmla="*/ f183 1 21600"/>
              <a:gd name="f190" fmla="+- f184 0 f1"/>
              <a:gd name="f191" fmla="+- f185 0 f1"/>
              <a:gd name="f192" fmla="+- f186 0 f1"/>
              <a:gd name="f193" fmla="+- f187 0 f1"/>
              <a:gd name="f194" fmla="*/ f188 1 f189"/>
              <a:gd name="f195" fmla="*/ 0 1 f189"/>
              <a:gd name="f196" fmla="*/ f178 1 f189"/>
              <a:gd name="f197" fmla="*/ f195 f175 1"/>
              <a:gd name="f198" fmla="*/ f196 f175 1"/>
              <a:gd name="f199" fmla="*/ f196 f176 1"/>
              <a:gd name="f200" fmla="*/ f195 f176 1"/>
              <a:gd name="f201" fmla="*/ f194 f175 1"/>
              <a:gd name="f202" fmla="*/ f194 f176 1"/>
            </a:gdLst>
            <a:ahLst/>
            <a:cxnLst>
              <a:cxn ang="3cd4">
                <a:pos x="hc" y="t"/>
              </a:cxn>
              <a:cxn ang="0">
                <a:pos x="r" y="vc"/>
              </a:cxn>
              <a:cxn ang="cd4">
                <a:pos x="hc" y="b"/>
              </a:cxn>
              <a:cxn ang="cd2">
                <a:pos x="l" y="vc"/>
              </a:cxn>
              <a:cxn ang="f190">
                <a:pos x="f201" y="f202"/>
              </a:cxn>
              <a:cxn ang="f191">
                <a:pos x="f201" y="f202"/>
              </a:cxn>
              <a:cxn ang="f192">
                <a:pos x="f201" y="f202"/>
              </a:cxn>
              <a:cxn ang="f193">
                <a:pos x="f201" y="f202"/>
              </a:cxn>
            </a:cxnLst>
            <a:rect l="f197" t="f200" r="f198" b="f199"/>
            <a:pathLst>
              <a:path w="21600" h="21600">
                <a:moveTo>
                  <a:pt x="f7" y="f8"/>
                </a:moveTo>
                <a:cubicBezTo>
                  <a:pt x="f9" y="f10"/>
                  <a:pt x="f11" y="f12"/>
                  <a:pt x="f13" y="f14"/>
                </a:cubicBezTo>
                <a:cubicBezTo>
                  <a:pt x="f15" y="f16"/>
                  <a:pt x="f17" y="f18"/>
                  <a:pt x="f19" y="f20"/>
                </a:cubicBezTo>
                <a:cubicBezTo>
                  <a:pt x="f21" y="f22"/>
                  <a:pt x="f23" y="f24"/>
                  <a:pt x="f25" y="f26"/>
                </a:cubicBezTo>
                <a:cubicBezTo>
                  <a:pt x="f27" y="f28"/>
                  <a:pt x="f29" y="f30"/>
                  <a:pt x="f31" y="f32"/>
                </a:cubicBezTo>
                <a:cubicBezTo>
                  <a:pt x="f33" y="f34"/>
                  <a:pt x="f35" y="f36"/>
                  <a:pt x="f35" y="f37"/>
                </a:cubicBezTo>
                <a:cubicBezTo>
                  <a:pt x="f35" y="f38"/>
                  <a:pt x="f39" y="f40"/>
                  <a:pt x="f41" y="f40"/>
                </a:cubicBezTo>
                <a:cubicBezTo>
                  <a:pt x="f42" y="f40"/>
                  <a:pt x="f43" y="f44"/>
                  <a:pt x="f45" y="f46"/>
                </a:cubicBezTo>
                <a:cubicBezTo>
                  <a:pt x="f47" y="f48"/>
                  <a:pt x="f49" y="f50"/>
                  <a:pt x="f51" y="f52"/>
                </a:cubicBezTo>
                <a:cubicBezTo>
                  <a:pt x="f53" y="f54"/>
                  <a:pt x="f55" y="f56"/>
                  <a:pt x="f55" y="f57"/>
                </a:cubicBezTo>
                <a:cubicBezTo>
                  <a:pt x="f55" y="f58"/>
                  <a:pt x="f59" y="f60"/>
                  <a:pt x="f61" y="f62"/>
                </a:cubicBezTo>
                <a:cubicBezTo>
                  <a:pt x="f63" y="f64"/>
                  <a:pt x="f65" y="f66"/>
                  <a:pt x="f67" y="f68"/>
                </a:cubicBezTo>
                <a:cubicBezTo>
                  <a:pt x="f69" y="f70"/>
                  <a:pt x="f71" y="f72"/>
                  <a:pt x="f73" y="f74"/>
                </a:cubicBezTo>
                <a:cubicBezTo>
                  <a:pt x="f75" y="f76"/>
                  <a:pt x="f77" y="f78"/>
                  <a:pt x="f79" y="f80"/>
                </a:cubicBezTo>
                <a:cubicBezTo>
                  <a:pt x="f81" y="f82"/>
                  <a:pt x="f83" y="f84"/>
                  <a:pt x="f83" y="f85"/>
                </a:cubicBezTo>
                <a:cubicBezTo>
                  <a:pt x="f83" y="f86"/>
                  <a:pt x="f86" y="f83"/>
                  <a:pt x="f85" y="f83"/>
                </a:cubicBezTo>
                <a:cubicBezTo>
                  <a:pt x="f87" y="f83"/>
                  <a:pt x="f88" y="f86"/>
                  <a:pt x="f88" y="f85"/>
                </a:cubicBezTo>
                <a:cubicBezTo>
                  <a:pt x="f88" y="f89"/>
                  <a:pt x="f90" y="f91"/>
                  <a:pt x="f7" y="f8"/>
                </a:cubicBezTo>
                <a:moveTo>
                  <a:pt x="f85" y="f88"/>
                </a:moveTo>
                <a:cubicBezTo>
                  <a:pt x="f92" y="f88"/>
                  <a:pt x="f93" y="f94"/>
                  <a:pt x="f95" y="f96"/>
                </a:cubicBezTo>
                <a:cubicBezTo>
                  <a:pt x="f97" y="f98"/>
                  <a:pt x="f99" y="f100"/>
                  <a:pt x="f101" y="f102"/>
                </a:cubicBezTo>
                <a:cubicBezTo>
                  <a:pt x="f103" y="f104"/>
                  <a:pt x="f105" y="f106"/>
                  <a:pt x="f107" y="f108"/>
                </a:cubicBezTo>
                <a:cubicBezTo>
                  <a:pt x="f109" y="f110"/>
                  <a:pt x="f111" y="f112"/>
                  <a:pt x="f113" y="f114"/>
                </a:cubicBezTo>
                <a:cubicBezTo>
                  <a:pt x="f115" y="f116"/>
                  <a:pt x="f117" y="f118"/>
                  <a:pt x="f117" y="f57"/>
                </a:cubicBezTo>
                <a:cubicBezTo>
                  <a:pt x="f117" y="f119"/>
                  <a:pt x="f120" y="f121"/>
                  <a:pt x="f122" y="f123"/>
                </a:cubicBezTo>
                <a:cubicBezTo>
                  <a:pt x="f124" y="f125"/>
                  <a:pt x="f126" y="f127"/>
                  <a:pt x="f128" y="f129"/>
                </a:cubicBezTo>
                <a:cubicBezTo>
                  <a:pt x="f130" y="f131"/>
                  <a:pt x="f132" y="f133"/>
                  <a:pt x="f41" y="f133"/>
                </a:cubicBezTo>
                <a:cubicBezTo>
                  <a:pt x="f134" y="f133"/>
                  <a:pt x="f135" y="f136"/>
                  <a:pt x="f135" y="f37"/>
                </a:cubicBezTo>
                <a:cubicBezTo>
                  <a:pt x="f135" y="f137"/>
                  <a:pt x="f138" y="f139"/>
                  <a:pt x="f140" y="f141"/>
                </a:cubicBezTo>
                <a:cubicBezTo>
                  <a:pt x="f142" y="f143"/>
                  <a:pt x="f144" y="f145"/>
                  <a:pt x="f146" y="f147"/>
                </a:cubicBezTo>
                <a:cubicBezTo>
                  <a:pt x="f148" y="f149"/>
                  <a:pt x="f150" y="f151"/>
                  <a:pt x="f152" y="f153"/>
                </a:cubicBezTo>
                <a:cubicBezTo>
                  <a:pt x="f154" y="f155"/>
                  <a:pt x="f156" y="f157"/>
                  <a:pt x="f158" y="f159"/>
                </a:cubicBezTo>
                <a:cubicBezTo>
                  <a:pt x="f160" y="f161"/>
                  <a:pt x="f162" y="f163"/>
                  <a:pt x="f164" y="f165"/>
                </a:cubicBezTo>
                <a:cubicBezTo>
                  <a:pt x="f166" y="f167"/>
                  <a:pt x="f168" y="f88"/>
                  <a:pt x="f85" y="f88"/>
                </a:cubicBezTo>
                <a:moveTo>
                  <a:pt x="f85" y="f5"/>
                </a:moveTo>
                <a:cubicBezTo>
                  <a:pt x="f169" y="f5"/>
                  <a:pt x="f5" y="f169"/>
                  <a:pt x="f5" y="f85"/>
                </a:cubicBezTo>
                <a:cubicBezTo>
                  <a:pt x="f5" y="f161"/>
                  <a:pt x="f169" y="f6"/>
                  <a:pt x="f85" y="f6"/>
                </a:cubicBezTo>
                <a:cubicBezTo>
                  <a:pt x="f170" y="f6"/>
                  <a:pt x="f6" y="f161"/>
                  <a:pt x="f6" y="f85"/>
                </a:cubicBezTo>
                <a:cubicBezTo>
                  <a:pt x="f6" y="f169"/>
                  <a:pt x="f170" y="f5"/>
                  <a:pt x="f85" y="f5"/>
                </a:cubicBezTo>
              </a:path>
            </a:pathLst>
          </a:custGeom>
          <a:noFill/>
          <a:ln cap="flat">
            <a:noFill/>
            <a:prstDash val="solid"/>
          </a:ln>
        </p:spPr>
        <p:txBody>
          <a:bodyPr vert="horz" wrap="square" lIns="38093" tIns="38093" rIns="38093" bIns="38093" anchor="ctr" anchorCtr="1" compatLnSpc="1">
            <a:noAutofit/>
          </a:bodyPr>
          <a:lstStyle/>
          <a:p>
            <a:pPr marL="0" marR="0" lvl="0" indent="0" algn="ctr" defTabSz="457039" rtl="0" fontAlgn="auto" hangingPunct="1">
              <a:lnSpc>
                <a:spcPct val="100000"/>
              </a:lnSpc>
              <a:spcBef>
                <a:spcPts val="0"/>
              </a:spcBef>
              <a:spcAft>
                <a:spcPts val="0"/>
              </a:spcAft>
              <a:buNone/>
              <a:tabLst/>
              <a:defRPr sz="3000" b="0" i="0" u="none" strike="noStrike" kern="0" cap="none" spc="0" baseline="0">
                <a:solidFill>
                  <a:srgbClr val="FFFFFF"/>
                </a:solidFill>
                <a:effectLst>
                  <a:outerShdw dist="12701" dir="5400000">
                    <a:srgbClr val="000000"/>
                  </a:outerShdw>
                </a:effectLst>
                <a:uFillTx/>
                <a:latin typeface="Gill Sans SemiBold"/>
                <a:ea typeface="Gill Sans SemiBold"/>
                <a:cs typeface="Gill Sans SemiBold"/>
              </a:defRPr>
            </a:pPr>
            <a:endParaRPr lang="tr-TR" sz="2999" b="0" i="0" u="none" strike="noStrike" kern="1200" cap="none" spc="0" baseline="0">
              <a:solidFill>
                <a:srgbClr val="FFFFFF"/>
              </a:solidFill>
              <a:effectLst>
                <a:outerShdw dist="12701" dir="5400000">
                  <a:srgbClr val="000000"/>
                </a:outerShdw>
              </a:effectLst>
              <a:uFillTx/>
              <a:latin typeface="Gill Sans SemiBold"/>
              <a:ea typeface="Gill Sans SemiBold"/>
              <a:cs typeface="Gill Sans SemiBold"/>
            </a:endParaRPr>
          </a:p>
        </p:txBody>
      </p:sp>
      <p:sp>
        <p:nvSpPr>
          <p:cNvPr id="8" name="Şekil 4186"/>
          <p:cNvSpPr/>
          <p:nvPr/>
        </p:nvSpPr>
        <p:spPr>
          <a:xfrm>
            <a:off x="6505925" y="3897989"/>
            <a:ext cx="161469" cy="296091"/>
          </a:xfrm>
          <a:custGeom>
            <a:avLst/>
            <a:gdLst>
              <a:gd name="f0" fmla="val 10800000"/>
              <a:gd name="f1" fmla="val 5400000"/>
              <a:gd name="f2" fmla="val 180"/>
              <a:gd name="f3" fmla="val w"/>
              <a:gd name="f4" fmla="val h"/>
              <a:gd name="f5" fmla="val 0"/>
              <a:gd name="f6" fmla="val 21600"/>
              <a:gd name="f7" fmla="val 11700"/>
              <a:gd name="f8" fmla="val 1473"/>
              <a:gd name="f9" fmla="val 9900"/>
              <a:gd name="f10" fmla="val 9403"/>
              <a:gd name="f11" fmla="val 9000"/>
              <a:gd name="f12" fmla="val 1692"/>
              <a:gd name="f13" fmla="val 1964"/>
              <a:gd name="f14" fmla="val 2235"/>
              <a:gd name="f15" fmla="val 2455"/>
              <a:gd name="f16" fmla="val 12197"/>
              <a:gd name="f17" fmla="val 12600"/>
              <a:gd name="f18" fmla="val 19800"/>
              <a:gd name="f19" fmla="val 2945"/>
              <a:gd name="f20" fmla="val 1800"/>
              <a:gd name="f21" fmla="val 1422"/>
              <a:gd name="f22" fmla="val 2605"/>
              <a:gd name="f23" fmla="val 982"/>
              <a:gd name="f24" fmla="val 3600"/>
              <a:gd name="f25" fmla="val 18000"/>
              <a:gd name="f26" fmla="val 18993"/>
              <a:gd name="f27" fmla="val 17673"/>
              <a:gd name="f28" fmla="val 3927"/>
              <a:gd name="f29" fmla="val 19636"/>
              <a:gd name="f30" fmla="val 20179"/>
              <a:gd name="f31" fmla="val 20618"/>
              <a:gd name="f32" fmla="val 18655"/>
              <a:gd name="f33" fmla="val 1612"/>
              <a:gd name="f34" fmla="val 879"/>
              <a:gd name="f35" fmla="val 20721"/>
              <a:gd name="f36" fmla="val 19988"/>
              <a:gd name="f37" fmla="val 10800"/>
              <a:gd name="f38" fmla="val 20127"/>
              <a:gd name="f39" fmla="val 11297"/>
              <a:gd name="f40" fmla="val 19908"/>
              <a:gd name="f41" fmla="val 19366"/>
              <a:gd name="f42" fmla="val 19145"/>
              <a:gd name="f43" fmla="val 10303"/>
              <a:gd name="f44" fmla="+- 0 0 -90"/>
              <a:gd name="f45" fmla="+- 0 0 -180"/>
              <a:gd name="f46" fmla="+- 0 0 -270"/>
              <a:gd name="f47" fmla="+- 0 0 -360"/>
              <a:gd name="f48" fmla="*/ f3 1 21600"/>
              <a:gd name="f49" fmla="*/ f4 1 21600"/>
              <a:gd name="f50" fmla="val f5"/>
              <a:gd name="f51" fmla="val f6"/>
              <a:gd name="f52" fmla="*/ f44 f0 1"/>
              <a:gd name="f53" fmla="*/ f45 f0 1"/>
              <a:gd name="f54" fmla="*/ f46 f0 1"/>
              <a:gd name="f55" fmla="*/ f47 f0 1"/>
              <a:gd name="f56" fmla="+- f51 0 f50"/>
              <a:gd name="f57" fmla="*/ f52 1 f2"/>
              <a:gd name="f58" fmla="*/ f53 1 f2"/>
              <a:gd name="f59" fmla="*/ f54 1 f2"/>
              <a:gd name="f60" fmla="*/ f55 1 f2"/>
              <a:gd name="f61" fmla="*/ f56 1 2"/>
              <a:gd name="f62" fmla="*/ f56 1 21600"/>
              <a:gd name="f63" fmla="+- f57 0 f1"/>
              <a:gd name="f64" fmla="+- f58 0 f1"/>
              <a:gd name="f65" fmla="+- f59 0 f1"/>
              <a:gd name="f66" fmla="+- f60 0 f1"/>
              <a:gd name="f67" fmla="*/ f61 1 f62"/>
              <a:gd name="f68" fmla="*/ 0 1 f62"/>
              <a:gd name="f69" fmla="*/ f51 1 f62"/>
              <a:gd name="f70" fmla="*/ f68 f48 1"/>
              <a:gd name="f71" fmla="*/ f69 f48 1"/>
              <a:gd name="f72" fmla="*/ f69 f49 1"/>
              <a:gd name="f73" fmla="*/ f68 f49 1"/>
              <a:gd name="f74" fmla="*/ f67 f48 1"/>
              <a:gd name="f75" fmla="*/ f67 f49 1"/>
            </a:gdLst>
            <a:ahLst/>
            <a:cxnLst>
              <a:cxn ang="3cd4">
                <a:pos x="hc" y="t"/>
              </a:cxn>
              <a:cxn ang="0">
                <a:pos x="r" y="vc"/>
              </a:cxn>
              <a:cxn ang="cd4">
                <a:pos x="hc" y="b"/>
              </a:cxn>
              <a:cxn ang="cd2">
                <a:pos x="l" y="vc"/>
              </a:cxn>
              <a:cxn ang="f63">
                <a:pos x="f74" y="f75"/>
              </a:cxn>
              <a:cxn ang="f64">
                <a:pos x="f74" y="f75"/>
              </a:cxn>
              <a:cxn ang="f65">
                <a:pos x="f74" y="f75"/>
              </a:cxn>
              <a:cxn ang="f66">
                <a:pos x="f74" y="f75"/>
              </a:cxn>
            </a:cxnLst>
            <a:rect l="f70" t="f73" r="f71" b="f72"/>
            <a:pathLst>
              <a:path w="21600" h="21600">
                <a:moveTo>
                  <a:pt x="f7" y="f8"/>
                </a:moveTo>
                <a:lnTo>
                  <a:pt x="f9" y="f8"/>
                </a:lnTo>
                <a:cubicBezTo>
                  <a:pt x="f10" y="f8"/>
                  <a:pt x="f11" y="f12"/>
                  <a:pt x="f11" y="f13"/>
                </a:cubicBezTo>
                <a:cubicBezTo>
                  <a:pt x="f11" y="f14"/>
                  <a:pt x="f10" y="f15"/>
                  <a:pt x="f9" y="f15"/>
                </a:cubicBezTo>
                <a:lnTo>
                  <a:pt x="f7" y="f15"/>
                </a:lnTo>
                <a:cubicBezTo>
                  <a:pt x="f16" y="f15"/>
                  <a:pt x="f17" y="f14"/>
                  <a:pt x="f17" y="f13"/>
                </a:cubicBezTo>
                <a:cubicBezTo>
                  <a:pt x="f17" y="f12"/>
                  <a:pt x="f16" y="f8"/>
                  <a:pt x="f7" y="f8"/>
                </a:cubicBezTo>
                <a:moveTo>
                  <a:pt x="f18" y="f19"/>
                </a:moveTo>
                <a:lnTo>
                  <a:pt x="f20" y="f19"/>
                </a:lnTo>
                <a:lnTo>
                  <a:pt x="f20" y="f13"/>
                </a:lnTo>
                <a:cubicBezTo>
                  <a:pt x="f20" y="f21"/>
                  <a:pt x="f22" y="f23"/>
                  <a:pt x="f24" y="f23"/>
                </a:cubicBezTo>
                <a:lnTo>
                  <a:pt x="f25" y="f23"/>
                </a:lnTo>
                <a:cubicBezTo>
                  <a:pt x="f26" y="f23"/>
                  <a:pt x="f18" y="f21"/>
                  <a:pt x="f18" y="f13"/>
                </a:cubicBezTo>
                <a:cubicBezTo>
                  <a:pt x="f18" y="f13"/>
                  <a:pt x="f18" y="f19"/>
                  <a:pt x="f18" y="f19"/>
                </a:cubicBezTo>
                <a:close/>
                <a:moveTo>
                  <a:pt x="f18" y="f27"/>
                </a:moveTo>
                <a:lnTo>
                  <a:pt x="f20" y="f27"/>
                </a:lnTo>
                <a:lnTo>
                  <a:pt x="f20" y="f28"/>
                </a:lnTo>
                <a:lnTo>
                  <a:pt x="f18" y="f28"/>
                </a:lnTo>
                <a:cubicBezTo>
                  <a:pt x="f18" y="f28"/>
                  <a:pt x="f18" y="f27"/>
                  <a:pt x="f18" y="f27"/>
                </a:cubicBezTo>
                <a:close/>
                <a:moveTo>
                  <a:pt x="f18" y="f29"/>
                </a:moveTo>
                <a:cubicBezTo>
                  <a:pt x="f18" y="f30"/>
                  <a:pt x="f26" y="f31"/>
                  <a:pt x="f25" y="f31"/>
                </a:cubicBezTo>
                <a:lnTo>
                  <a:pt x="f24" y="f31"/>
                </a:lnTo>
                <a:cubicBezTo>
                  <a:pt x="f22" y="f31"/>
                  <a:pt x="f20" y="f30"/>
                  <a:pt x="f20" y="f29"/>
                </a:cubicBezTo>
                <a:lnTo>
                  <a:pt x="f20" y="f32"/>
                </a:lnTo>
                <a:lnTo>
                  <a:pt x="f18" y="f32"/>
                </a:lnTo>
                <a:cubicBezTo>
                  <a:pt x="f18" y="f32"/>
                  <a:pt x="f18" y="f29"/>
                  <a:pt x="f18" y="f29"/>
                </a:cubicBezTo>
                <a:close/>
                <a:moveTo>
                  <a:pt x="f25" y="f5"/>
                </a:moveTo>
                <a:lnTo>
                  <a:pt x="f24" y="f5"/>
                </a:lnTo>
                <a:cubicBezTo>
                  <a:pt x="f33" y="f5"/>
                  <a:pt x="f5" y="f34"/>
                  <a:pt x="f5" y="f13"/>
                </a:cubicBezTo>
                <a:lnTo>
                  <a:pt x="f5" y="f29"/>
                </a:lnTo>
                <a:cubicBezTo>
                  <a:pt x="f5" y="f35"/>
                  <a:pt x="f33" y="f6"/>
                  <a:pt x="f24" y="f6"/>
                </a:cubicBezTo>
                <a:lnTo>
                  <a:pt x="f25" y="f6"/>
                </a:lnTo>
                <a:cubicBezTo>
                  <a:pt x="f36" y="f6"/>
                  <a:pt x="f6" y="f35"/>
                  <a:pt x="f6" y="f29"/>
                </a:cubicBezTo>
                <a:lnTo>
                  <a:pt x="f6" y="f13"/>
                </a:lnTo>
                <a:cubicBezTo>
                  <a:pt x="f6" y="f34"/>
                  <a:pt x="f36" y="f5"/>
                  <a:pt x="f25" y="f5"/>
                </a:cubicBezTo>
                <a:moveTo>
                  <a:pt x="f37" y="f38"/>
                </a:moveTo>
                <a:cubicBezTo>
                  <a:pt x="f39" y="f38"/>
                  <a:pt x="f7" y="f40"/>
                  <a:pt x="f7" y="f29"/>
                </a:cubicBezTo>
                <a:cubicBezTo>
                  <a:pt x="f7" y="f41"/>
                  <a:pt x="f39" y="f42"/>
                  <a:pt x="f37" y="f42"/>
                </a:cubicBezTo>
                <a:cubicBezTo>
                  <a:pt x="f43" y="f42"/>
                  <a:pt x="f9" y="f41"/>
                  <a:pt x="f9" y="f29"/>
                </a:cubicBezTo>
                <a:cubicBezTo>
                  <a:pt x="f9" y="f40"/>
                  <a:pt x="f43" y="f38"/>
                  <a:pt x="f37" y="f38"/>
                </a:cubicBezTo>
              </a:path>
            </a:pathLst>
          </a:custGeom>
          <a:noFill/>
          <a:ln cap="flat">
            <a:noFill/>
            <a:prstDash val="solid"/>
          </a:ln>
        </p:spPr>
        <p:txBody>
          <a:bodyPr vert="horz" wrap="square" lIns="38093" tIns="38093" rIns="38093" bIns="38093" anchor="ctr" anchorCtr="1" compatLnSpc="1">
            <a:noAutofit/>
          </a:bodyPr>
          <a:lstStyle/>
          <a:p>
            <a:pPr marL="0" marR="0" lvl="0" indent="0" algn="ctr" defTabSz="457039" rtl="0" fontAlgn="auto" hangingPunct="1">
              <a:lnSpc>
                <a:spcPct val="100000"/>
              </a:lnSpc>
              <a:spcBef>
                <a:spcPts val="0"/>
              </a:spcBef>
              <a:spcAft>
                <a:spcPts val="0"/>
              </a:spcAft>
              <a:buNone/>
              <a:tabLst/>
              <a:defRPr sz="3000" b="0" i="0" u="none" strike="noStrike" kern="0" cap="none" spc="0" baseline="0">
                <a:solidFill>
                  <a:srgbClr val="FFFFFF"/>
                </a:solidFill>
                <a:effectLst>
                  <a:outerShdw dist="12701" dir="5400000">
                    <a:srgbClr val="000000"/>
                  </a:outerShdw>
                </a:effectLst>
                <a:uFillTx/>
                <a:latin typeface="Gill Sans SemiBold"/>
                <a:ea typeface="Gill Sans SemiBold"/>
                <a:cs typeface="Gill Sans SemiBold"/>
              </a:defRPr>
            </a:pPr>
            <a:endParaRPr lang="tr-TR" sz="2999" b="0" i="0" u="none" strike="noStrike" kern="1200" cap="none" spc="0" baseline="0">
              <a:solidFill>
                <a:srgbClr val="FFFFFF"/>
              </a:solidFill>
              <a:effectLst>
                <a:outerShdw dist="12701" dir="5400000">
                  <a:srgbClr val="000000"/>
                </a:outerShdw>
              </a:effectLst>
              <a:uFillTx/>
              <a:latin typeface="Gill Sans SemiBold"/>
              <a:ea typeface="Gill Sans SemiBold"/>
              <a:cs typeface="Gill Sans SemiBold"/>
            </a:endParaRPr>
          </a:p>
        </p:txBody>
      </p:sp>
      <p:sp>
        <p:nvSpPr>
          <p:cNvPr id="9" name="Şekil 4379"/>
          <p:cNvSpPr/>
          <p:nvPr/>
        </p:nvSpPr>
        <p:spPr>
          <a:xfrm>
            <a:off x="6457254" y="4327946"/>
            <a:ext cx="258808" cy="188274"/>
          </a:xfrm>
          <a:custGeom>
            <a:avLst/>
            <a:gdLst>
              <a:gd name="f0" fmla="val 10800000"/>
              <a:gd name="f1" fmla="val 5400000"/>
              <a:gd name="f2" fmla="val 180"/>
              <a:gd name="f3" fmla="val w"/>
              <a:gd name="f4" fmla="val h"/>
              <a:gd name="f5" fmla="val 0"/>
              <a:gd name="f6" fmla="val 21600"/>
              <a:gd name="f7" fmla="val 20618"/>
              <a:gd name="f8" fmla="val 18900"/>
              <a:gd name="f9" fmla="val 18980"/>
              <a:gd name="f10" fmla="val 20611"/>
              <a:gd name="f11" fmla="val 19058"/>
              <a:gd name="f12" fmla="val 20601"/>
              <a:gd name="f13" fmla="val 19135"/>
              <a:gd name="f14" fmla="val 14539"/>
              <a:gd name="f15" fmla="val 10800"/>
              <a:gd name="f16" fmla="val 2465"/>
              <a:gd name="f17" fmla="val 2542"/>
              <a:gd name="f18" fmla="val 2620"/>
              <a:gd name="f19" fmla="val 2700"/>
              <a:gd name="f20" fmla="val 19636"/>
              <a:gd name="f21" fmla="val 20250"/>
              <a:gd name="f22" fmla="val 1964"/>
              <a:gd name="f23" fmla="val 1849"/>
              <a:gd name="f24" fmla="val 1739"/>
              <a:gd name="f25" fmla="val 20218"/>
              <a:gd name="f26" fmla="val 1637"/>
              <a:gd name="f27" fmla="val 20168"/>
              <a:gd name="f28" fmla="val 7755"/>
              <a:gd name="f29" fmla="val 11754"/>
              <a:gd name="f30" fmla="val 9440"/>
              <a:gd name="f31" fmla="val 14072"/>
              <a:gd name="f32" fmla="val 9816"/>
              <a:gd name="f33" fmla="val 14589"/>
              <a:gd name="f34" fmla="val 10308"/>
              <a:gd name="f35" fmla="val 14847"/>
              <a:gd name="f36" fmla="val 11292"/>
              <a:gd name="f37" fmla="val 11784"/>
              <a:gd name="f38" fmla="val 12159"/>
              <a:gd name="f39" fmla="val 13845"/>
              <a:gd name="f40" fmla="val 19964"/>
              <a:gd name="f41" fmla="val 19861"/>
              <a:gd name="f42" fmla="val 19752"/>
              <a:gd name="f43" fmla="val 982"/>
              <a:gd name="f44" fmla="val 989"/>
              <a:gd name="f45" fmla="val 999"/>
              <a:gd name="f46" fmla="val 7061"/>
              <a:gd name="f47" fmla="val 1350"/>
              <a:gd name="f48" fmla="val 1382"/>
              <a:gd name="f49" fmla="val 1433"/>
              <a:gd name="f50" fmla="val 11465"/>
              <a:gd name="f51" fmla="val 13118"/>
              <a:gd name="f52" fmla="val 11288"/>
              <a:gd name="f53" fmla="val 13362"/>
              <a:gd name="f54" fmla="val 11051"/>
              <a:gd name="f55" fmla="val 13497"/>
              <a:gd name="f56" fmla="val 10549"/>
              <a:gd name="f57" fmla="val 10312"/>
              <a:gd name="f58" fmla="val 10134"/>
              <a:gd name="f59" fmla="val 879"/>
              <a:gd name="f60" fmla="val 1209"/>
              <a:gd name="f61" fmla="val 20391"/>
              <a:gd name="f62" fmla="val 20721"/>
              <a:gd name="f63" fmla="+- 0 0 -90"/>
              <a:gd name="f64" fmla="+- 0 0 -180"/>
              <a:gd name="f65" fmla="+- 0 0 -270"/>
              <a:gd name="f66" fmla="+- 0 0 -360"/>
              <a:gd name="f67" fmla="*/ f3 1 21600"/>
              <a:gd name="f68" fmla="*/ f4 1 21600"/>
              <a:gd name="f69" fmla="val f5"/>
              <a:gd name="f70" fmla="val f6"/>
              <a:gd name="f71" fmla="*/ f63 f0 1"/>
              <a:gd name="f72" fmla="*/ f64 f0 1"/>
              <a:gd name="f73" fmla="*/ f65 f0 1"/>
              <a:gd name="f74" fmla="*/ f66 f0 1"/>
              <a:gd name="f75" fmla="+- f70 0 f69"/>
              <a:gd name="f76" fmla="*/ f71 1 f2"/>
              <a:gd name="f77" fmla="*/ f72 1 f2"/>
              <a:gd name="f78" fmla="*/ f73 1 f2"/>
              <a:gd name="f79" fmla="*/ f74 1 f2"/>
              <a:gd name="f80" fmla="*/ f75 1 2"/>
              <a:gd name="f81" fmla="*/ f75 1 21600"/>
              <a:gd name="f82" fmla="+- f76 0 f1"/>
              <a:gd name="f83" fmla="+- f77 0 f1"/>
              <a:gd name="f84" fmla="+- f78 0 f1"/>
              <a:gd name="f85" fmla="+- f79 0 f1"/>
              <a:gd name="f86" fmla="*/ f80 1 f81"/>
              <a:gd name="f87" fmla="*/ 0 1 f81"/>
              <a:gd name="f88" fmla="*/ f70 1 f81"/>
              <a:gd name="f89" fmla="*/ f87 f67 1"/>
              <a:gd name="f90" fmla="*/ f88 f67 1"/>
              <a:gd name="f91" fmla="*/ f88 f68 1"/>
              <a:gd name="f92" fmla="*/ f87 f68 1"/>
              <a:gd name="f93" fmla="*/ f86 f67 1"/>
              <a:gd name="f94" fmla="*/ f86 f68 1"/>
            </a:gdLst>
            <a:ahLst/>
            <a:cxnLst>
              <a:cxn ang="3cd4">
                <a:pos x="hc" y="t"/>
              </a:cxn>
              <a:cxn ang="0">
                <a:pos x="r" y="vc"/>
              </a:cxn>
              <a:cxn ang="cd4">
                <a:pos x="hc" y="b"/>
              </a:cxn>
              <a:cxn ang="cd2">
                <a:pos x="l" y="vc"/>
              </a:cxn>
              <a:cxn ang="f82">
                <a:pos x="f93" y="f94"/>
              </a:cxn>
              <a:cxn ang="f83">
                <a:pos x="f93" y="f94"/>
              </a:cxn>
              <a:cxn ang="f84">
                <a:pos x="f93" y="f94"/>
              </a:cxn>
              <a:cxn ang="f85">
                <a:pos x="f93" y="f94"/>
              </a:cxn>
            </a:cxnLst>
            <a:rect l="f89" t="f92" r="f90" b="f91"/>
            <a:pathLst>
              <a:path w="21600" h="21600">
                <a:moveTo>
                  <a:pt x="f7" y="f8"/>
                </a:moveTo>
                <a:cubicBezTo>
                  <a:pt x="f7" y="f9"/>
                  <a:pt x="f10" y="f11"/>
                  <a:pt x="f12" y="f13"/>
                </a:cubicBezTo>
                <a:lnTo>
                  <a:pt x="f14" y="f15"/>
                </a:lnTo>
                <a:lnTo>
                  <a:pt x="f12" y="f16"/>
                </a:lnTo>
                <a:cubicBezTo>
                  <a:pt x="f10" y="f17"/>
                  <a:pt x="f7" y="f18"/>
                  <a:pt x="f7" y="f19"/>
                </a:cubicBezTo>
                <a:cubicBezTo>
                  <a:pt x="f7" y="f19"/>
                  <a:pt x="f7" y="f8"/>
                  <a:pt x="f7" y="f8"/>
                </a:cubicBezTo>
                <a:close/>
                <a:moveTo>
                  <a:pt x="f20" y="f21"/>
                </a:moveTo>
                <a:lnTo>
                  <a:pt x="f22" y="f21"/>
                </a:lnTo>
                <a:cubicBezTo>
                  <a:pt x="f23" y="f21"/>
                  <a:pt x="f24" y="f25"/>
                  <a:pt x="f26" y="f27"/>
                </a:cubicBezTo>
                <a:lnTo>
                  <a:pt x="f28" y="f29"/>
                </a:lnTo>
                <a:lnTo>
                  <a:pt x="f30" y="f31"/>
                </a:lnTo>
                <a:cubicBezTo>
                  <a:pt x="f32" y="f33"/>
                  <a:pt x="f34" y="f35"/>
                  <a:pt x="f15" y="f35"/>
                </a:cubicBezTo>
                <a:cubicBezTo>
                  <a:pt x="f36" y="f35"/>
                  <a:pt x="f37" y="f33"/>
                  <a:pt x="f38" y="f31"/>
                </a:cubicBezTo>
                <a:lnTo>
                  <a:pt x="f39" y="f29"/>
                </a:lnTo>
                <a:lnTo>
                  <a:pt x="f40" y="f27"/>
                </a:lnTo>
                <a:cubicBezTo>
                  <a:pt x="f41" y="f25"/>
                  <a:pt x="f42" y="f21"/>
                  <a:pt x="f20" y="f21"/>
                </a:cubicBezTo>
                <a:moveTo>
                  <a:pt x="f43" y="f8"/>
                </a:moveTo>
                <a:lnTo>
                  <a:pt x="f43" y="f19"/>
                </a:lnTo>
                <a:cubicBezTo>
                  <a:pt x="f43" y="f18"/>
                  <a:pt x="f44" y="f17"/>
                  <a:pt x="f45" y="f16"/>
                </a:cubicBezTo>
                <a:lnTo>
                  <a:pt x="f46" y="f15"/>
                </a:lnTo>
                <a:lnTo>
                  <a:pt x="f45" y="f13"/>
                </a:lnTo>
                <a:cubicBezTo>
                  <a:pt x="f44" y="f11"/>
                  <a:pt x="f43" y="f9"/>
                  <a:pt x="f43" y="f8"/>
                </a:cubicBezTo>
                <a:moveTo>
                  <a:pt x="f22" y="f47"/>
                </a:moveTo>
                <a:lnTo>
                  <a:pt x="f20" y="f47"/>
                </a:lnTo>
                <a:cubicBezTo>
                  <a:pt x="f42" y="f47"/>
                  <a:pt x="f41" y="f48"/>
                  <a:pt x="f40" y="f49"/>
                </a:cubicBezTo>
                <a:lnTo>
                  <a:pt x="f50" y="f51"/>
                </a:lnTo>
                <a:cubicBezTo>
                  <a:pt x="f52" y="f53"/>
                  <a:pt x="f54" y="f55"/>
                  <a:pt x="f15" y="f55"/>
                </a:cubicBezTo>
                <a:cubicBezTo>
                  <a:pt x="f56" y="f55"/>
                  <a:pt x="f57" y="f53"/>
                  <a:pt x="f58" y="f51"/>
                </a:cubicBezTo>
                <a:lnTo>
                  <a:pt x="f26" y="f49"/>
                </a:lnTo>
                <a:cubicBezTo>
                  <a:pt x="f24" y="f48"/>
                  <a:pt x="f23" y="f47"/>
                  <a:pt x="f22" y="f47"/>
                </a:cubicBezTo>
                <a:moveTo>
                  <a:pt x="f20" y="f5"/>
                </a:moveTo>
                <a:lnTo>
                  <a:pt x="f22" y="f5"/>
                </a:lnTo>
                <a:cubicBezTo>
                  <a:pt x="f59" y="f5"/>
                  <a:pt x="f5" y="f60"/>
                  <a:pt x="f5" y="f19"/>
                </a:cubicBezTo>
                <a:lnTo>
                  <a:pt x="f5" y="f8"/>
                </a:lnTo>
                <a:cubicBezTo>
                  <a:pt x="f5" y="f61"/>
                  <a:pt x="f59" y="f6"/>
                  <a:pt x="f22" y="f6"/>
                </a:cubicBezTo>
                <a:lnTo>
                  <a:pt x="f20" y="f6"/>
                </a:lnTo>
                <a:cubicBezTo>
                  <a:pt x="f62" y="f6"/>
                  <a:pt x="f6" y="f61"/>
                  <a:pt x="f6" y="f8"/>
                </a:cubicBezTo>
                <a:lnTo>
                  <a:pt x="f6" y="f19"/>
                </a:lnTo>
                <a:cubicBezTo>
                  <a:pt x="f6" y="f60"/>
                  <a:pt x="f62" y="f5"/>
                  <a:pt x="f20" y="f5"/>
                </a:cubicBezTo>
              </a:path>
            </a:pathLst>
          </a:custGeom>
          <a:noFill/>
          <a:ln cap="flat">
            <a:noFill/>
            <a:prstDash val="solid"/>
          </a:ln>
        </p:spPr>
        <p:txBody>
          <a:bodyPr vert="horz" wrap="square" lIns="38093" tIns="38093" rIns="38093" bIns="38093" anchor="ctr" anchorCtr="1" compatLnSpc="1">
            <a:noAutofit/>
          </a:bodyPr>
          <a:lstStyle/>
          <a:p>
            <a:pPr marL="0" marR="0" lvl="0" indent="0" algn="ctr" defTabSz="457039" rtl="0" fontAlgn="auto" hangingPunct="1">
              <a:lnSpc>
                <a:spcPct val="100000"/>
              </a:lnSpc>
              <a:spcBef>
                <a:spcPts val="0"/>
              </a:spcBef>
              <a:spcAft>
                <a:spcPts val="0"/>
              </a:spcAft>
              <a:buNone/>
              <a:tabLst/>
              <a:defRPr sz="3000" b="0" i="0" u="none" strike="noStrike" kern="0" cap="none" spc="0" baseline="0">
                <a:solidFill>
                  <a:srgbClr val="FFFFFF"/>
                </a:solidFill>
                <a:effectLst>
                  <a:outerShdw dist="12701" dir="5400000">
                    <a:srgbClr val="000000"/>
                  </a:outerShdw>
                </a:effectLst>
                <a:uFillTx/>
                <a:latin typeface="Gill Sans SemiBold"/>
                <a:ea typeface="Gill Sans SemiBold"/>
                <a:cs typeface="Gill Sans SemiBold"/>
              </a:defRPr>
            </a:pPr>
            <a:endParaRPr lang="tr-TR" sz="2999" b="0" i="0" u="none" strike="noStrike" kern="1200" cap="none" spc="0" baseline="0">
              <a:solidFill>
                <a:srgbClr val="FFFFFF"/>
              </a:solidFill>
              <a:effectLst>
                <a:outerShdw dist="12701" dir="5400000">
                  <a:srgbClr val="000000"/>
                </a:outerShdw>
              </a:effectLst>
              <a:uFillTx/>
              <a:latin typeface="Gill Sans SemiBold"/>
              <a:ea typeface="Gill Sans SemiBold"/>
              <a:cs typeface="Gill Sans SemiBold"/>
            </a:endParaRPr>
          </a:p>
        </p:txBody>
      </p:sp>
      <p:sp>
        <p:nvSpPr>
          <p:cNvPr id="10" name="Şekil 4487"/>
          <p:cNvSpPr/>
          <p:nvPr/>
        </p:nvSpPr>
        <p:spPr>
          <a:xfrm>
            <a:off x="6470030" y="4650080"/>
            <a:ext cx="233257" cy="233318"/>
          </a:xfrm>
          <a:custGeom>
            <a:avLst/>
            <a:gdLst>
              <a:gd name="f0" fmla="val 10800000"/>
              <a:gd name="f1" fmla="val 5400000"/>
              <a:gd name="f2" fmla="val 180"/>
              <a:gd name="f3" fmla="val w"/>
              <a:gd name="f4" fmla="val h"/>
              <a:gd name="f5" fmla="val 0"/>
              <a:gd name="f6" fmla="val 21600"/>
              <a:gd name="f7" fmla="val 17850"/>
              <a:gd name="f8" fmla="val 17620"/>
              <a:gd name="f9" fmla="val 17270"/>
              <a:gd name="f10" fmla="val 17122"/>
              <a:gd name="f11" fmla="val 16604"/>
              <a:gd name="f12" fmla="val 16682"/>
              <a:gd name="f13" fmla="val 15855"/>
              <a:gd name="f14" fmla="val 16324"/>
              <a:gd name="f15" fmla="val 15868"/>
              <a:gd name="f16" fmla="val 16284"/>
              <a:gd name="f17" fmla="val 15882"/>
              <a:gd name="f18" fmla="val 16244"/>
              <a:gd name="f19" fmla="val 15896"/>
              <a:gd name="f20" fmla="val 16203"/>
              <a:gd name="f21" fmla="val 16131"/>
              <a:gd name="f22" fmla="val 15456"/>
              <a:gd name="f23" fmla="val 16320"/>
              <a:gd name="f24" fmla="val 14656"/>
              <a:gd name="f25" fmla="val 16454"/>
              <a:gd name="f26" fmla="val 13811"/>
              <a:gd name="f27" fmla="val 16471"/>
              <a:gd name="f28" fmla="val 13704"/>
              <a:gd name="f29" fmla="val 16484"/>
              <a:gd name="f30" fmla="val 13596"/>
              <a:gd name="f31" fmla="val 16499"/>
              <a:gd name="f32" fmla="val 13488"/>
              <a:gd name="f33" fmla="val 16544"/>
              <a:gd name="f34" fmla="val 13166"/>
              <a:gd name="f35" fmla="val 16581"/>
              <a:gd name="f36" fmla="val 12839"/>
              <a:gd name="f37" fmla="val 16610"/>
              <a:gd name="f38" fmla="val 12507"/>
              <a:gd name="f39" fmla="val 16621"/>
              <a:gd name="f40" fmla="val 12383"/>
              <a:gd name="f41" fmla="val 16632"/>
              <a:gd name="f42" fmla="val 12260"/>
              <a:gd name="f43" fmla="val 16641"/>
              <a:gd name="f44" fmla="val 12135"/>
              <a:gd name="f45" fmla="val 16660"/>
              <a:gd name="f46" fmla="val 11858"/>
              <a:gd name="f47" fmla="val 16664"/>
              <a:gd name="f48" fmla="val 11574"/>
              <a:gd name="f49" fmla="val 16673"/>
              <a:gd name="f50" fmla="val 11291"/>
              <a:gd name="f51" fmla="val 20598"/>
              <a:gd name="f52" fmla="val 20476"/>
              <a:gd name="f53" fmla="val 13747"/>
              <a:gd name="f54" fmla="val 19450"/>
              <a:gd name="f55" fmla="val 15962"/>
              <a:gd name="f56" fmla="val 13714"/>
              <a:gd name="f57" fmla="val 20178"/>
              <a:gd name="f58" fmla="val 13925"/>
              <a:gd name="f59" fmla="val 19957"/>
              <a:gd name="f60" fmla="val 14127"/>
              <a:gd name="f61" fmla="val 19710"/>
              <a:gd name="f62" fmla="val 14321"/>
              <a:gd name="f63" fmla="val 19444"/>
              <a:gd name="f64" fmla="val 14339"/>
              <a:gd name="f65" fmla="val 19419"/>
              <a:gd name="f66" fmla="val 14357"/>
              <a:gd name="f67" fmla="val 19394"/>
              <a:gd name="f68" fmla="val 14375"/>
              <a:gd name="f69" fmla="val 19369"/>
              <a:gd name="f70" fmla="val 14764"/>
              <a:gd name="f71" fmla="val 18822"/>
              <a:gd name="f72" fmla="val 15116"/>
              <a:gd name="f73" fmla="val 18192"/>
              <a:gd name="f74" fmla="val 15420"/>
              <a:gd name="f75" fmla="val 17488"/>
              <a:gd name="f76" fmla="val 15436"/>
              <a:gd name="f77" fmla="val 17450"/>
              <a:gd name="f78" fmla="val 15451"/>
              <a:gd name="f79" fmla="val 17410"/>
              <a:gd name="f80" fmla="val 15467"/>
              <a:gd name="f81" fmla="val 17372"/>
              <a:gd name="f82" fmla="val 15485"/>
              <a:gd name="f83" fmla="val 17329"/>
              <a:gd name="f84" fmla="val 15499"/>
              <a:gd name="f85" fmla="val 17282"/>
              <a:gd name="f86" fmla="val 15517"/>
              <a:gd name="f87" fmla="val 17239"/>
              <a:gd name="f88" fmla="val 16123"/>
              <a:gd name="f89" fmla="val 17535"/>
              <a:gd name="f90" fmla="val 16665"/>
              <a:gd name="f91" fmla="val 17890"/>
              <a:gd name="f92" fmla="val 17142"/>
              <a:gd name="f93" fmla="val 18285"/>
              <a:gd name="f94" fmla="val 16149"/>
              <a:gd name="f95" fmla="val 19129"/>
              <a:gd name="f96" fmla="val 14989"/>
              <a:gd name="f97" fmla="val 19782"/>
              <a:gd name="f98" fmla="val 20569"/>
              <a:gd name="f99" fmla="val 16221"/>
              <a:gd name="f100" fmla="val 12498"/>
              <a:gd name="f101" fmla="val 16271"/>
              <a:gd name="f102" fmla="val 13638"/>
              <a:gd name="f103" fmla="val 16493"/>
              <a:gd name="f104" fmla="val 14652"/>
              <a:gd name="f105" fmla="val 16869"/>
              <a:gd name="f106" fmla="val 13850"/>
              <a:gd name="f107" fmla="val 18909"/>
              <a:gd name="f108" fmla="val 12654"/>
              <a:gd name="f109" fmla="val 20298"/>
              <a:gd name="f110" fmla="val 15697"/>
              <a:gd name="f111" fmla="val 15655"/>
              <a:gd name="f112" fmla="val 12995"/>
              <a:gd name="f113" fmla="val 15392"/>
              <a:gd name="f114" fmla="val 14581"/>
              <a:gd name="f115" fmla="val 14971"/>
              <a:gd name="f116" fmla="val 15948"/>
              <a:gd name="f117" fmla="val 13855"/>
              <a:gd name="f118" fmla="val 15534"/>
              <a:gd name="f119" fmla="val 12608"/>
              <a:gd name="f120" fmla="val 15291"/>
              <a:gd name="f121" fmla="val 15240"/>
              <a:gd name="f122" fmla="val 6360"/>
              <a:gd name="f123" fmla="val 6309"/>
              <a:gd name="f124" fmla="val 6066"/>
              <a:gd name="f125" fmla="val 5652"/>
              <a:gd name="f126" fmla="val 7019"/>
              <a:gd name="f127" fmla="val 8605"/>
              <a:gd name="f128" fmla="val 10309"/>
              <a:gd name="f129" fmla="val 1031"/>
              <a:gd name="f130" fmla="val 1302"/>
              <a:gd name="f131" fmla="val 2691"/>
              <a:gd name="f132" fmla="val 4731"/>
              <a:gd name="f133" fmla="val 5107"/>
              <a:gd name="f134" fmla="val 5329"/>
              <a:gd name="f135" fmla="val 5379"/>
              <a:gd name="f136" fmla="val 3315"/>
              <a:gd name="f137" fmla="val 3711"/>
              <a:gd name="f138" fmla="val 4065"/>
              <a:gd name="f139" fmla="val 4361"/>
              <a:gd name="f140" fmla="val 4318"/>
              <a:gd name="f141" fmla="val 4271"/>
              <a:gd name="f142" fmla="val 4229"/>
              <a:gd name="f143" fmla="val 4190"/>
              <a:gd name="f144" fmla="val 4151"/>
              <a:gd name="f145" fmla="val 4112"/>
              <a:gd name="f146" fmla="val 3408"/>
              <a:gd name="f147" fmla="val 2778"/>
              <a:gd name="f148" fmla="val 2231"/>
              <a:gd name="f149" fmla="val 2206"/>
              <a:gd name="f150" fmla="val 2181"/>
              <a:gd name="f151" fmla="val 2156"/>
              <a:gd name="f152" fmla="val 1890"/>
              <a:gd name="f153" fmla="val 1643"/>
              <a:gd name="f154" fmla="val 1422"/>
              <a:gd name="f155" fmla="val 1818"/>
              <a:gd name="f156" fmla="val 2471"/>
              <a:gd name="f157" fmla="val 10027"/>
              <a:gd name="f158" fmla="val 9742"/>
              <a:gd name="f159" fmla="val 9465"/>
              <a:gd name="f160" fmla="val 9340"/>
              <a:gd name="f161" fmla="val 9217"/>
              <a:gd name="f162" fmla="val 9093"/>
              <a:gd name="f163" fmla="val 8761"/>
              <a:gd name="f164" fmla="val 8434"/>
              <a:gd name="f165" fmla="val 8112"/>
              <a:gd name="f166" fmla="val 8005"/>
              <a:gd name="f167" fmla="val 7896"/>
              <a:gd name="f168" fmla="val 7789"/>
              <a:gd name="f169" fmla="val 6944"/>
              <a:gd name="f170" fmla="val 6144"/>
              <a:gd name="f171" fmla="val 5397"/>
              <a:gd name="f172" fmla="val 5357"/>
              <a:gd name="f173" fmla="val 5317"/>
              <a:gd name="f174" fmla="val 5276"/>
              <a:gd name="f175" fmla="val 4918"/>
              <a:gd name="f176" fmla="val 4478"/>
              <a:gd name="f177" fmla="val 3981"/>
              <a:gd name="f178" fmla="val 5638"/>
              <a:gd name="f179" fmla="val 7853"/>
              <a:gd name="f180" fmla="val 9101"/>
              <a:gd name="f181" fmla="val 7961"/>
              <a:gd name="f182" fmla="val 6947"/>
              <a:gd name="f183" fmla="val 7749"/>
              <a:gd name="f184" fmla="val 8945"/>
              <a:gd name="f185" fmla="val 5903"/>
              <a:gd name="f186" fmla="val 5945"/>
              <a:gd name="f187" fmla="val 6207"/>
              <a:gd name="f188" fmla="val 6629"/>
              <a:gd name="f189" fmla="val 7745"/>
              <a:gd name="f190" fmla="val 8991"/>
              <a:gd name="f191" fmla="val 4458"/>
              <a:gd name="f192" fmla="val 4934"/>
              <a:gd name="f193" fmla="val 5476"/>
              <a:gd name="f194" fmla="val 6083"/>
              <a:gd name="f195" fmla="val 6100"/>
              <a:gd name="f196" fmla="val 6115"/>
              <a:gd name="f197" fmla="val 6132"/>
              <a:gd name="f198" fmla="val 6149"/>
              <a:gd name="f199" fmla="val 6163"/>
              <a:gd name="f200" fmla="val 6180"/>
              <a:gd name="f201" fmla="val 6484"/>
              <a:gd name="f202" fmla="val 6835"/>
              <a:gd name="f203" fmla="val 7224"/>
              <a:gd name="f204" fmla="val 7242"/>
              <a:gd name="f205" fmla="val 7261"/>
              <a:gd name="f206" fmla="val 7279"/>
              <a:gd name="f207" fmla="val 7472"/>
              <a:gd name="f208" fmla="val 7674"/>
              <a:gd name="f209" fmla="val 7886"/>
              <a:gd name="f210" fmla="val 6610"/>
              <a:gd name="f211" fmla="val 5451"/>
              <a:gd name="f212" fmla="val 1002"/>
              <a:gd name="f213" fmla="val 4927"/>
              <a:gd name="f214" fmla="val 4935"/>
              <a:gd name="f215" fmla="val 4940"/>
              <a:gd name="f216" fmla="val 4958"/>
              <a:gd name="f217" fmla="val 4967"/>
              <a:gd name="f218" fmla="val 4979"/>
              <a:gd name="f219" fmla="val 4989"/>
              <a:gd name="f220" fmla="val 5018"/>
              <a:gd name="f221" fmla="val 5055"/>
              <a:gd name="f222" fmla="val 5100"/>
              <a:gd name="f223" fmla="val 5116"/>
              <a:gd name="f224" fmla="val 5129"/>
              <a:gd name="f225" fmla="val 5146"/>
              <a:gd name="f226" fmla="val 5280"/>
              <a:gd name="f227" fmla="val 5468"/>
              <a:gd name="f228" fmla="val 5704"/>
              <a:gd name="f229" fmla="val 5718"/>
              <a:gd name="f230" fmla="val 5731"/>
              <a:gd name="f231" fmla="val 5744"/>
              <a:gd name="f232" fmla="val 4996"/>
              <a:gd name="f233" fmla="val 4330"/>
              <a:gd name="f234" fmla="val 3749"/>
              <a:gd name="f235" fmla="val 2150"/>
              <a:gd name="f236" fmla="val 1123"/>
              <a:gd name="f237" fmla="val 5469"/>
              <a:gd name="f238" fmla="val 10800"/>
              <a:gd name="f239" fmla="val 4835"/>
              <a:gd name="f240" fmla="val 16765"/>
              <a:gd name="f241" fmla="val 16764"/>
              <a:gd name="f242" fmla="+- 0 0 -90"/>
              <a:gd name="f243" fmla="+- 0 0 -180"/>
              <a:gd name="f244" fmla="+- 0 0 -270"/>
              <a:gd name="f245" fmla="+- 0 0 -360"/>
              <a:gd name="f246" fmla="*/ f3 1 21600"/>
              <a:gd name="f247" fmla="*/ f4 1 21600"/>
              <a:gd name="f248" fmla="val f5"/>
              <a:gd name="f249" fmla="val f6"/>
              <a:gd name="f250" fmla="*/ f242 f0 1"/>
              <a:gd name="f251" fmla="*/ f243 f0 1"/>
              <a:gd name="f252" fmla="*/ f244 f0 1"/>
              <a:gd name="f253" fmla="*/ f245 f0 1"/>
              <a:gd name="f254" fmla="+- f249 0 f248"/>
              <a:gd name="f255" fmla="*/ f250 1 f2"/>
              <a:gd name="f256" fmla="*/ f251 1 f2"/>
              <a:gd name="f257" fmla="*/ f252 1 f2"/>
              <a:gd name="f258" fmla="*/ f253 1 f2"/>
              <a:gd name="f259" fmla="*/ f254 1 2"/>
              <a:gd name="f260" fmla="*/ f254 1 21600"/>
              <a:gd name="f261" fmla="+- f255 0 f1"/>
              <a:gd name="f262" fmla="+- f256 0 f1"/>
              <a:gd name="f263" fmla="+- f257 0 f1"/>
              <a:gd name="f264" fmla="+- f258 0 f1"/>
              <a:gd name="f265" fmla="*/ f259 1 f260"/>
              <a:gd name="f266" fmla="*/ 0 1 f260"/>
              <a:gd name="f267" fmla="*/ f249 1 f260"/>
              <a:gd name="f268" fmla="*/ f266 f246 1"/>
              <a:gd name="f269" fmla="*/ f267 f246 1"/>
              <a:gd name="f270" fmla="*/ f267 f247 1"/>
              <a:gd name="f271" fmla="*/ f266 f247 1"/>
              <a:gd name="f272" fmla="*/ f265 f246 1"/>
              <a:gd name="f273" fmla="*/ f265 f247 1"/>
            </a:gdLst>
            <a:ahLst/>
            <a:cxnLst>
              <a:cxn ang="3cd4">
                <a:pos x="hc" y="t"/>
              </a:cxn>
              <a:cxn ang="0">
                <a:pos x="r" y="vc"/>
              </a:cxn>
              <a:cxn ang="cd4">
                <a:pos x="hc" y="b"/>
              </a:cxn>
              <a:cxn ang="cd2">
                <a:pos x="l" y="vc"/>
              </a:cxn>
              <a:cxn ang="f261">
                <a:pos x="f272" y="f273"/>
              </a:cxn>
              <a:cxn ang="f262">
                <a:pos x="f272" y="f273"/>
              </a:cxn>
              <a:cxn ang="f263">
                <a:pos x="f272" y="f273"/>
              </a:cxn>
              <a:cxn ang="f264">
                <a:pos x="f272" y="f273"/>
              </a:cxn>
            </a:cxnLst>
            <a:rect l="f268" t="f271" r="f269" b="f270"/>
            <a:pathLst>
              <a:path w="21600" h="21600">
                <a:moveTo>
                  <a:pt x="f7" y="f8"/>
                </a:moveTo>
                <a:cubicBezTo>
                  <a:pt x="f9" y="f10"/>
                  <a:pt x="f11" y="f12"/>
                  <a:pt x="f13" y="f14"/>
                </a:cubicBezTo>
                <a:cubicBezTo>
                  <a:pt x="f15" y="f16"/>
                  <a:pt x="f17" y="f18"/>
                  <a:pt x="f19" y="f20"/>
                </a:cubicBezTo>
                <a:cubicBezTo>
                  <a:pt x="f21" y="f22"/>
                  <a:pt x="f23" y="f24"/>
                  <a:pt x="f25" y="f26"/>
                </a:cubicBezTo>
                <a:cubicBezTo>
                  <a:pt x="f27" y="f28"/>
                  <a:pt x="f29" y="f30"/>
                  <a:pt x="f31" y="f32"/>
                </a:cubicBezTo>
                <a:cubicBezTo>
                  <a:pt x="f33" y="f34"/>
                  <a:pt x="f35" y="f36"/>
                  <a:pt x="f37" y="f38"/>
                </a:cubicBezTo>
                <a:cubicBezTo>
                  <a:pt x="f39" y="f40"/>
                  <a:pt x="f41" y="f42"/>
                  <a:pt x="f43" y="f44"/>
                </a:cubicBezTo>
                <a:cubicBezTo>
                  <a:pt x="f45" y="f46"/>
                  <a:pt x="f47" y="f48"/>
                  <a:pt x="f49" y="f50"/>
                </a:cubicBezTo>
                <a:lnTo>
                  <a:pt x="f51" y="f50"/>
                </a:lnTo>
                <a:cubicBezTo>
                  <a:pt x="f52" y="f53"/>
                  <a:pt x="f54" y="f55"/>
                  <a:pt x="f7" y="f8"/>
                </a:cubicBezTo>
                <a:moveTo>
                  <a:pt x="f56" y="f57"/>
                </a:moveTo>
                <a:cubicBezTo>
                  <a:pt x="f58" y="f59"/>
                  <a:pt x="f60" y="f61"/>
                  <a:pt x="f62" y="f63"/>
                </a:cubicBezTo>
                <a:cubicBezTo>
                  <a:pt x="f64" y="f65"/>
                  <a:pt x="f66" y="f67"/>
                  <a:pt x="f68" y="f69"/>
                </a:cubicBezTo>
                <a:cubicBezTo>
                  <a:pt x="f70" y="f71"/>
                  <a:pt x="f72" y="f73"/>
                  <a:pt x="f74" y="f75"/>
                </a:cubicBezTo>
                <a:cubicBezTo>
                  <a:pt x="f76" y="f77"/>
                  <a:pt x="f78" y="f79"/>
                  <a:pt x="f80" y="f81"/>
                </a:cubicBezTo>
                <a:cubicBezTo>
                  <a:pt x="f82" y="f83"/>
                  <a:pt x="f84" y="f85"/>
                  <a:pt x="f86" y="f87"/>
                </a:cubicBezTo>
                <a:cubicBezTo>
                  <a:pt x="f88" y="f89"/>
                  <a:pt x="f90" y="f91"/>
                  <a:pt x="f92" y="f93"/>
                </a:cubicBezTo>
                <a:cubicBezTo>
                  <a:pt x="f94" y="f95"/>
                  <a:pt x="f96" y="f97"/>
                  <a:pt x="f56" y="f57"/>
                </a:cubicBezTo>
                <a:moveTo>
                  <a:pt x="f50" y="f98"/>
                </a:moveTo>
                <a:lnTo>
                  <a:pt x="f50" y="f99"/>
                </a:lnTo>
                <a:cubicBezTo>
                  <a:pt x="f100" y="f101"/>
                  <a:pt x="f102" y="f103"/>
                  <a:pt x="f104" y="f105"/>
                </a:cubicBezTo>
                <a:cubicBezTo>
                  <a:pt x="f106" y="f107"/>
                  <a:pt x="f108" y="f109"/>
                  <a:pt x="f50" y="f98"/>
                </a:cubicBezTo>
                <a:moveTo>
                  <a:pt x="f50" y="f50"/>
                </a:moveTo>
                <a:lnTo>
                  <a:pt x="f110" y="f50"/>
                </a:lnTo>
                <a:cubicBezTo>
                  <a:pt x="f111" y="f112"/>
                  <a:pt x="f113" y="f114"/>
                  <a:pt x="f115" y="f116"/>
                </a:cubicBezTo>
                <a:cubicBezTo>
                  <a:pt x="f117" y="f118"/>
                  <a:pt x="f119" y="f120"/>
                  <a:pt x="f50" y="f121"/>
                </a:cubicBezTo>
                <a:cubicBezTo>
                  <a:pt x="f50" y="f121"/>
                  <a:pt x="f50" y="f50"/>
                  <a:pt x="f50" y="f50"/>
                </a:cubicBezTo>
                <a:close/>
                <a:moveTo>
                  <a:pt x="f50" y="f122"/>
                </a:moveTo>
                <a:cubicBezTo>
                  <a:pt x="f119" y="f123"/>
                  <a:pt x="f117" y="f124"/>
                  <a:pt x="f115" y="f125"/>
                </a:cubicBezTo>
                <a:cubicBezTo>
                  <a:pt x="f113" y="f126"/>
                  <a:pt x="f111" y="f127"/>
                  <a:pt x="f110" y="f128"/>
                </a:cubicBezTo>
                <a:lnTo>
                  <a:pt x="f50" y="f128"/>
                </a:lnTo>
                <a:cubicBezTo>
                  <a:pt x="f50" y="f128"/>
                  <a:pt x="f50" y="f122"/>
                  <a:pt x="f50" y="f122"/>
                </a:cubicBezTo>
                <a:close/>
                <a:moveTo>
                  <a:pt x="f50" y="f129"/>
                </a:moveTo>
                <a:cubicBezTo>
                  <a:pt x="f108" y="f130"/>
                  <a:pt x="f106" y="f131"/>
                  <a:pt x="f104" y="f132"/>
                </a:cubicBezTo>
                <a:cubicBezTo>
                  <a:pt x="f102" y="f133"/>
                  <a:pt x="f100" y="f134"/>
                  <a:pt x="f50" y="f135"/>
                </a:cubicBezTo>
                <a:cubicBezTo>
                  <a:pt x="f50" y="f135"/>
                  <a:pt x="f50" y="f129"/>
                  <a:pt x="f50" y="f129"/>
                </a:cubicBezTo>
                <a:close/>
                <a:moveTo>
                  <a:pt x="f92" y="f136"/>
                </a:moveTo>
                <a:cubicBezTo>
                  <a:pt x="f90" y="f137"/>
                  <a:pt x="f88" y="f138"/>
                  <a:pt x="f86" y="f139"/>
                </a:cubicBezTo>
                <a:cubicBezTo>
                  <a:pt x="f84" y="f140"/>
                  <a:pt x="f82" y="f141"/>
                  <a:pt x="f80" y="f142"/>
                </a:cubicBezTo>
                <a:cubicBezTo>
                  <a:pt x="f78" y="f143"/>
                  <a:pt x="f76" y="f144"/>
                  <a:pt x="f74" y="f145"/>
                </a:cubicBezTo>
                <a:cubicBezTo>
                  <a:pt x="f72" y="f146"/>
                  <a:pt x="f70" y="f147"/>
                  <a:pt x="f68" y="f148"/>
                </a:cubicBezTo>
                <a:cubicBezTo>
                  <a:pt x="f66" y="f149"/>
                  <a:pt x="f64" y="f150"/>
                  <a:pt x="f62" y="f151"/>
                </a:cubicBezTo>
                <a:cubicBezTo>
                  <a:pt x="f60" y="f152"/>
                  <a:pt x="f58" y="f153"/>
                  <a:pt x="f56" y="f154"/>
                </a:cubicBezTo>
                <a:cubicBezTo>
                  <a:pt x="f96" y="f155"/>
                  <a:pt x="f94" y="f156"/>
                  <a:pt x="f92" y="f136"/>
                </a:cubicBezTo>
                <a:moveTo>
                  <a:pt x="f51" y="f128"/>
                </a:moveTo>
                <a:lnTo>
                  <a:pt x="f49" y="f128"/>
                </a:lnTo>
                <a:cubicBezTo>
                  <a:pt x="f47" y="f157"/>
                  <a:pt x="f45" y="f158"/>
                  <a:pt x="f43" y="f159"/>
                </a:cubicBezTo>
                <a:cubicBezTo>
                  <a:pt x="f41" y="f160"/>
                  <a:pt x="f39" y="f161"/>
                  <a:pt x="f37" y="f162"/>
                </a:cubicBezTo>
                <a:cubicBezTo>
                  <a:pt x="f35" y="f163"/>
                  <a:pt x="f33" y="f164"/>
                  <a:pt x="f31" y="f165"/>
                </a:cubicBezTo>
                <a:cubicBezTo>
                  <a:pt x="f29" y="f166"/>
                  <a:pt x="f27" y="f167"/>
                  <a:pt x="f25" y="f168"/>
                </a:cubicBezTo>
                <a:cubicBezTo>
                  <a:pt x="f23" y="f169"/>
                  <a:pt x="f21" y="f170"/>
                  <a:pt x="f19" y="f171"/>
                </a:cubicBezTo>
                <a:cubicBezTo>
                  <a:pt x="f17" y="f172"/>
                  <a:pt x="f15" y="f173"/>
                  <a:pt x="f13" y="f174"/>
                </a:cubicBezTo>
                <a:cubicBezTo>
                  <a:pt x="f11" y="f175"/>
                  <a:pt x="f9" y="f176"/>
                  <a:pt x="f7" y="f177"/>
                </a:cubicBezTo>
                <a:cubicBezTo>
                  <a:pt x="f54" y="f178"/>
                  <a:pt x="f52" y="f179"/>
                  <a:pt x="f51" y="f128"/>
                </a:cubicBezTo>
                <a:moveTo>
                  <a:pt x="f128" y="f135"/>
                </a:moveTo>
                <a:cubicBezTo>
                  <a:pt x="f180" y="f134"/>
                  <a:pt x="f181" y="f133"/>
                  <a:pt x="f182" y="f132"/>
                </a:cubicBezTo>
                <a:cubicBezTo>
                  <a:pt x="f183" y="f131"/>
                  <a:pt x="f184" y="f130"/>
                  <a:pt x="f128" y="f129"/>
                </a:cubicBezTo>
                <a:cubicBezTo>
                  <a:pt x="f128" y="f129"/>
                  <a:pt x="f128" y="f135"/>
                  <a:pt x="f128" y="f135"/>
                </a:cubicBezTo>
                <a:close/>
                <a:moveTo>
                  <a:pt x="f128" y="f128"/>
                </a:moveTo>
                <a:lnTo>
                  <a:pt x="f185" y="f128"/>
                </a:lnTo>
                <a:cubicBezTo>
                  <a:pt x="f186" y="f127"/>
                  <a:pt x="f187" y="f126"/>
                  <a:pt x="f188" y="f125"/>
                </a:cubicBezTo>
                <a:cubicBezTo>
                  <a:pt x="f189" y="f124"/>
                  <a:pt x="f190" y="f123"/>
                  <a:pt x="f128" y="f122"/>
                </a:cubicBezTo>
                <a:cubicBezTo>
                  <a:pt x="f128" y="f122"/>
                  <a:pt x="f128" y="f128"/>
                  <a:pt x="f128" y="f128"/>
                </a:cubicBezTo>
                <a:close/>
                <a:moveTo>
                  <a:pt x="f128" y="f121"/>
                </a:moveTo>
                <a:cubicBezTo>
                  <a:pt x="f190" y="f120"/>
                  <a:pt x="f189" y="f118"/>
                  <a:pt x="f188" y="f116"/>
                </a:cubicBezTo>
                <a:cubicBezTo>
                  <a:pt x="f187" y="f114"/>
                  <a:pt x="f186" y="f112"/>
                  <a:pt x="f185" y="f50"/>
                </a:cubicBezTo>
                <a:lnTo>
                  <a:pt x="f128" y="f50"/>
                </a:lnTo>
                <a:cubicBezTo>
                  <a:pt x="f128" y="f50"/>
                  <a:pt x="f128" y="f121"/>
                  <a:pt x="f128" y="f121"/>
                </a:cubicBezTo>
                <a:close/>
                <a:moveTo>
                  <a:pt x="f128" y="f98"/>
                </a:moveTo>
                <a:cubicBezTo>
                  <a:pt x="f184" y="f109"/>
                  <a:pt x="f183" y="f107"/>
                  <a:pt x="f182" y="f105"/>
                </a:cubicBezTo>
                <a:cubicBezTo>
                  <a:pt x="f181" y="f103"/>
                  <a:pt x="f180" y="f101"/>
                  <a:pt x="f128" y="f99"/>
                </a:cubicBezTo>
                <a:cubicBezTo>
                  <a:pt x="f128" y="f99"/>
                  <a:pt x="f128" y="f98"/>
                  <a:pt x="f128" y="f98"/>
                </a:cubicBezTo>
                <a:close/>
                <a:moveTo>
                  <a:pt x="f191" y="f93"/>
                </a:moveTo>
                <a:cubicBezTo>
                  <a:pt x="f192" y="f91"/>
                  <a:pt x="f193" y="f89"/>
                  <a:pt x="f194" y="f87"/>
                </a:cubicBezTo>
                <a:cubicBezTo>
                  <a:pt x="f195" y="f85"/>
                  <a:pt x="f196" y="f83"/>
                  <a:pt x="f197" y="f81"/>
                </a:cubicBezTo>
                <a:cubicBezTo>
                  <a:pt x="f198" y="f79"/>
                  <a:pt x="f199" y="f77"/>
                  <a:pt x="f200" y="f75"/>
                </a:cubicBezTo>
                <a:cubicBezTo>
                  <a:pt x="f201" y="f73"/>
                  <a:pt x="f202" y="f71"/>
                  <a:pt x="f203" y="f69"/>
                </a:cubicBezTo>
                <a:cubicBezTo>
                  <a:pt x="f204" y="f67"/>
                  <a:pt x="f205" y="f65"/>
                  <a:pt x="f206" y="f63"/>
                </a:cubicBezTo>
                <a:cubicBezTo>
                  <a:pt x="f207" y="f61"/>
                  <a:pt x="f208" y="f59"/>
                  <a:pt x="f209" y="f57"/>
                </a:cubicBezTo>
                <a:cubicBezTo>
                  <a:pt x="f210" y="f97"/>
                  <a:pt x="f211" y="f95"/>
                  <a:pt x="f191" y="f93"/>
                </a:cubicBezTo>
                <a:moveTo>
                  <a:pt x="f212" y="f50"/>
                </a:moveTo>
                <a:lnTo>
                  <a:pt x="f213" y="f50"/>
                </a:lnTo>
                <a:cubicBezTo>
                  <a:pt x="f214" y="f48"/>
                  <a:pt x="f215" y="f46"/>
                  <a:pt x="f216" y="f44"/>
                </a:cubicBezTo>
                <a:cubicBezTo>
                  <a:pt x="f217" y="f42"/>
                  <a:pt x="f218" y="f40"/>
                  <a:pt x="f219" y="f38"/>
                </a:cubicBezTo>
                <a:cubicBezTo>
                  <a:pt x="f220" y="f36"/>
                  <a:pt x="f221" y="f34"/>
                  <a:pt x="f222" y="f32"/>
                </a:cubicBezTo>
                <a:cubicBezTo>
                  <a:pt x="f223" y="f30"/>
                  <a:pt x="f224" y="f28"/>
                  <a:pt x="f225" y="f26"/>
                </a:cubicBezTo>
                <a:cubicBezTo>
                  <a:pt x="f226" y="f24"/>
                  <a:pt x="f227" y="f22"/>
                  <a:pt x="f228" y="f20"/>
                </a:cubicBezTo>
                <a:cubicBezTo>
                  <a:pt x="f229" y="f18"/>
                  <a:pt x="f230" y="f16"/>
                  <a:pt x="f231" y="f14"/>
                </a:cubicBezTo>
                <a:cubicBezTo>
                  <a:pt x="f232" y="f12"/>
                  <a:pt x="f233" y="f10"/>
                  <a:pt x="f234" y="f8"/>
                </a:cubicBezTo>
                <a:cubicBezTo>
                  <a:pt x="f235" y="f55"/>
                  <a:pt x="f236" y="f53"/>
                  <a:pt x="f212" y="f50"/>
                </a:cubicBezTo>
                <a:moveTo>
                  <a:pt x="f234" y="f177"/>
                </a:moveTo>
                <a:cubicBezTo>
                  <a:pt x="f233" y="f176"/>
                  <a:pt x="f232" y="f175"/>
                  <a:pt x="f231" y="f174"/>
                </a:cubicBezTo>
                <a:cubicBezTo>
                  <a:pt x="f230" y="f173"/>
                  <a:pt x="f229" y="f172"/>
                  <a:pt x="f228" y="f171"/>
                </a:cubicBezTo>
                <a:cubicBezTo>
                  <a:pt x="f237" y="f170"/>
                  <a:pt x="f226" y="f169"/>
                  <a:pt x="f225" y="f168"/>
                </a:cubicBezTo>
                <a:cubicBezTo>
                  <a:pt x="f224" y="f167"/>
                  <a:pt x="f223" y="f166"/>
                  <a:pt x="f222" y="f165"/>
                </a:cubicBezTo>
                <a:cubicBezTo>
                  <a:pt x="f221" y="f164"/>
                  <a:pt x="f220" y="f163"/>
                  <a:pt x="f219" y="f162"/>
                </a:cubicBezTo>
                <a:cubicBezTo>
                  <a:pt x="f218" y="f161"/>
                  <a:pt x="f217" y="f160"/>
                  <a:pt x="f216" y="f159"/>
                </a:cubicBezTo>
                <a:cubicBezTo>
                  <a:pt x="f215" y="f158"/>
                  <a:pt x="f214" y="f157"/>
                  <a:pt x="f213" y="f128"/>
                </a:cubicBezTo>
                <a:lnTo>
                  <a:pt x="f212" y="f128"/>
                </a:lnTo>
                <a:cubicBezTo>
                  <a:pt x="f236" y="f179"/>
                  <a:pt x="f235" y="f178"/>
                  <a:pt x="f234" y="f177"/>
                </a:cubicBezTo>
                <a:moveTo>
                  <a:pt x="f209" y="f154"/>
                </a:moveTo>
                <a:cubicBezTo>
                  <a:pt x="f208" y="f153"/>
                  <a:pt x="f207" y="f152"/>
                  <a:pt x="f206" y="f151"/>
                </a:cubicBezTo>
                <a:cubicBezTo>
                  <a:pt x="f205" y="f150"/>
                  <a:pt x="f204" y="f149"/>
                  <a:pt x="f203" y="f148"/>
                </a:cubicBezTo>
                <a:cubicBezTo>
                  <a:pt x="f202" y="f147"/>
                  <a:pt x="f201" y="f146"/>
                  <a:pt x="f200" y="f145"/>
                </a:cubicBezTo>
                <a:cubicBezTo>
                  <a:pt x="f199" y="f144"/>
                  <a:pt x="f198" y="f143"/>
                  <a:pt x="f197" y="f142"/>
                </a:cubicBezTo>
                <a:cubicBezTo>
                  <a:pt x="f196" y="f141"/>
                  <a:pt x="f195" y="f140"/>
                  <a:pt x="f194" y="f139"/>
                </a:cubicBezTo>
                <a:cubicBezTo>
                  <a:pt x="f193" y="f138"/>
                  <a:pt x="f192" y="f137"/>
                  <a:pt x="f191" y="f136"/>
                </a:cubicBezTo>
                <a:cubicBezTo>
                  <a:pt x="f211" y="f156"/>
                  <a:pt x="f210" y="f155"/>
                  <a:pt x="f209" y="f154"/>
                </a:cubicBezTo>
                <a:moveTo>
                  <a:pt x="f238" y="f5"/>
                </a:moveTo>
                <a:cubicBezTo>
                  <a:pt x="f239" y="f5"/>
                  <a:pt x="f5" y="f239"/>
                  <a:pt x="f5" y="f238"/>
                </a:cubicBezTo>
                <a:cubicBezTo>
                  <a:pt x="f5" y="f240"/>
                  <a:pt x="f239" y="f6"/>
                  <a:pt x="f238" y="f6"/>
                </a:cubicBezTo>
                <a:cubicBezTo>
                  <a:pt x="f241" y="f6"/>
                  <a:pt x="f6" y="f240"/>
                  <a:pt x="f6" y="f238"/>
                </a:cubicBezTo>
                <a:cubicBezTo>
                  <a:pt x="f6" y="f239"/>
                  <a:pt x="f241" y="f5"/>
                  <a:pt x="f238" y="f5"/>
                </a:cubicBezTo>
              </a:path>
            </a:pathLst>
          </a:custGeom>
          <a:noFill/>
          <a:ln cap="flat">
            <a:noFill/>
            <a:prstDash val="solid"/>
          </a:ln>
        </p:spPr>
        <p:txBody>
          <a:bodyPr vert="horz" wrap="square" lIns="38093" tIns="38093" rIns="38093" bIns="38093" anchor="ctr" anchorCtr="1" compatLnSpc="1">
            <a:noAutofit/>
          </a:bodyPr>
          <a:lstStyle/>
          <a:p>
            <a:pPr marL="0" marR="0" lvl="0" indent="0" algn="ctr" defTabSz="457039" rtl="0" fontAlgn="auto" hangingPunct="1">
              <a:lnSpc>
                <a:spcPct val="100000"/>
              </a:lnSpc>
              <a:spcBef>
                <a:spcPts val="0"/>
              </a:spcBef>
              <a:spcAft>
                <a:spcPts val="0"/>
              </a:spcAft>
              <a:buNone/>
              <a:tabLst/>
              <a:defRPr sz="3000" b="0" i="0" u="none" strike="noStrike" kern="0" cap="none" spc="0" baseline="0">
                <a:solidFill>
                  <a:srgbClr val="FFFFFF"/>
                </a:solidFill>
                <a:effectLst>
                  <a:outerShdw dist="12701" dir="5400000">
                    <a:srgbClr val="000000"/>
                  </a:outerShdw>
                </a:effectLst>
                <a:uFillTx/>
                <a:latin typeface="Gill Sans SemiBold"/>
                <a:ea typeface="Gill Sans SemiBold"/>
                <a:cs typeface="Gill Sans SemiBold"/>
              </a:defRPr>
            </a:pPr>
            <a:endParaRPr lang="tr-TR" sz="2999" b="0" i="0" u="none" strike="noStrike" kern="1200" cap="none" spc="0" baseline="0">
              <a:solidFill>
                <a:srgbClr val="FFFFFF"/>
              </a:solidFill>
              <a:effectLst>
                <a:outerShdw dist="12701" dir="5400000">
                  <a:srgbClr val="000000"/>
                </a:outerShdw>
              </a:effectLst>
              <a:uFillTx/>
              <a:latin typeface="Gill Sans SemiBold"/>
              <a:ea typeface="Gill Sans SemiBold"/>
              <a:cs typeface="Gill Sans SemiBold"/>
            </a:endParaRPr>
          </a:p>
        </p:txBody>
      </p:sp>
      <p:sp>
        <p:nvSpPr>
          <p:cNvPr id="11" name="Dik Üçgen 20"/>
          <p:cNvSpPr/>
          <p:nvPr/>
        </p:nvSpPr>
        <p:spPr>
          <a:xfrm flipV="1">
            <a:off x="3" y="-8"/>
            <a:ext cx="10622561" cy="5404113"/>
          </a:xfrm>
          <a:custGeom>
            <a:avLst/>
            <a:gdLst>
              <a:gd name="f0" fmla="val 10800000"/>
              <a:gd name="f1" fmla="val 5400000"/>
              <a:gd name="f2" fmla="val 180"/>
              <a:gd name="f3" fmla="val w"/>
              <a:gd name="f4" fmla="val h"/>
              <a:gd name="f5" fmla="val ss"/>
              <a:gd name="f6" fmla="val 0"/>
              <a:gd name="f7" fmla="+- 0 0 -360"/>
              <a:gd name="f8" fmla="+- 0 0 -180"/>
              <a:gd name="f9" fmla="+- 0 0 -90"/>
              <a:gd name="f10" fmla="abs f3"/>
              <a:gd name="f11" fmla="abs f4"/>
              <a:gd name="f12" fmla="abs f5"/>
              <a:gd name="f13" fmla="val f6"/>
              <a:gd name="f14" fmla="*/ f7 f0 1"/>
              <a:gd name="f15" fmla="*/ f8 f0 1"/>
              <a:gd name="f16" fmla="*/ f9 f0 1"/>
              <a:gd name="f17" fmla="?: f10 f3 1"/>
              <a:gd name="f18" fmla="?: f11 f4 1"/>
              <a:gd name="f19" fmla="?: f12 f5 1"/>
              <a:gd name="f20" fmla="*/ f14 1 f2"/>
              <a:gd name="f21" fmla="*/ f15 1 f2"/>
              <a:gd name="f22" fmla="*/ f16 1 f2"/>
              <a:gd name="f23" fmla="*/ f17 1 21600"/>
              <a:gd name="f24" fmla="*/ f18 1 21600"/>
              <a:gd name="f25" fmla="*/ 21600 f17 1"/>
              <a:gd name="f26" fmla="*/ 21600 f18 1"/>
              <a:gd name="f27" fmla="+- f20 0 f1"/>
              <a:gd name="f28" fmla="+- f21 0 f1"/>
              <a:gd name="f29" fmla="+- f22 0 f1"/>
              <a:gd name="f30" fmla="min f24 f23"/>
              <a:gd name="f31" fmla="*/ f25 1 f19"/>
              <a:gd name="f32" fmla="*/ f26 1 f19"/>
              <a:gd name="f33" fmla="val f31"/>
              <a:gd name="f34" fmla="val f32"/>
              <a:gd name="f35" fmla="*/ f13 f30 1"/>
              <a:gd name="f36" fmla="+- f34 0 f13"/>
              <a:gd name="f37" fmla="+- f33 0 f13"/>
              <a:gd name="f38" fmla="*/ f34 f30 1"/>
              <a:gd name="f39" fmla="*/ f33 f30 1"/>
              <a:gd name="f40" fmla="*/ f36 1 2"/>
              <a:gd name="f41" fmla="*/ f37 1 2"/>
              <a:gd name="f42" fmla="*/ f37 1 12"/>
              <a:gd name="f43" fmla="*/ f36 7 1"/>
              <a:gd name="f44" fmla="*/ f37 7 1"/>
              <a:gd name="f45" fmla="*/ f36 11 1"/>
              <a:gd name="f46" fmla="+- f13 f40 0"/>
              <a:gd name="f47" fmla="+- f13 f41 0"/>
              <a:gd name="f48" fmla="*/ f43 1 12"/>
              <a:gd name="f49" fmla="*/ f44 1 12"/>
              <a:gd name="f50" fmla="*/ f45 1 12"/>
              <a:gd name="f51" fmla="*/ f42 f30 1"/>
              <a:gd name="f52" fmla="*/ f48 f30 1"/>
              <a:gd name="f53" fmla="*/ f49 f30 1"/>
              <a:gd name="f54" fmla="*/ f50 f30 1"/>
              <a:gd name="f55" fmla="*/ f47 f30 1"/>
              <a:gd name="f56" fmla="*/ f46 f30 1"/>
            </a:gdLst>
            <a:ahLst/>
            <a:cxnLst>
              <a:cxn ang="3cd4">
                <a:pos x="hc" y="t"/>
              </a:cxn>
              <a:cxn ang="0">
                <a:pos x="r" y="vc"/>
              </a:cxn>
              <a:cxn ang="cd4">
                <a:pos x="hc" y="b"/>
              </a:cxn>
              <a:cxn ang="cd2">
                <a:pos x="l" y="vc"/>
              </a:cxn>
              <a:cxn ang="f27">
                <a:pos x="f35" y="f35"/>
              </a:cxn>
              <a:cxn ang="f28">
                <a:pos x="f35" y="f38"/>
              </a:cxn>
              <a:cxn ang="f28">
                <a:pos x="f39" y="f38"/>
              </a:cxn>
              <a:cxn ang="f29">
                <a:pos x="f55" y="f56"/>
              </a:cxn>
            </a:cxnLst>
            <a:rect l="f51" t="f52" r="f53" b="f54"/>
            <a:pathLst>
              <a:path>
                <a:moveTo>
                  <a:pt x="f35" y="f38"/>
                </a:moveTo>
                <a:lnTo>
                  <a:pt x="f35" y="f35"/>
                </a:lnTo>
                <a:lnTo>
                  <a:pt x="f39" y="f38"/>
                </a:lnTo>
                <a:close/>
              </a:path>
            </a:pathLst>
          </a:custGeom>
          <a:solidFill>
            <a:srgbClr val="F2F2F2"/>
          </a:solidFill>
          <a:ln cap="flat">
            <a:noFill/>
            <a:prstDash val="solid"/>
          </a:ln>
        </p:spPr>
        <p:txBody>
          <a:bodyPr vert="horz" wrap="square" lIns="91415" tIns="45708" rIns="91415" bIns="45708" anchor="ctr" anchorCtr="1" compatLnSpc="1">
            <a:noAutofit/>
          </a:bodyPr>
          <a:lstStyle/>
          <a:p>
            <a:pPr marL="0" marR="0" lvl="0" indent="0" algn="ctr" defTabSz="914079"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799" b="0" i="0" u="none" strike="noStrike" kern="1200" cap="none" spc="0" baseline="0">
              <a:solidFill>
                <a:srgbClr val="FFFFFF"/>
              </a:solidFill>
              <a:uFillTx/>
              <a:latin typeface="Calibri"/>
            </a:endParaRPr>
          </a:p>
        </p:txBody>
      </p:sp>
      <p:cxnSp>
        <p:nvCxnSpPr>
          <p:cNvPr id="12" name="Düz Bağlayıcı 21"/>
          <p:cNvCxnSpPr/>
          <p:nvPr/>
        </p:nvCxnSpPr>
        <p:spPr>
          <a:xfrm flipV="1">
            <a:off x="3" y="3"/>
            <a:ext cx="6029116" cy="3004453"/>
          </a:xfrm>
          <a:prstGeom prst="straightConnector1">
            <a:avLst/>
          </a:prstGeom>
          <a:noFill/>
          <a:ln w="6345" cap="flat">
            <a:solidFill>
              <a:srgbClr val="A6A6A6"/>
            </a:solidFill>
            <a:prstDash val="solid"/>
            <a:miter/>
          </a:ln>
        </p:spPr>
      </p:cxnSp>
      <p:cxnSp>
        <p:nvCxnSpPr>
          <p:cNvPr id="13" name="Düz Bağlayıcı 22"/>
          <p:cNvCxnSpPr/>
          <p:nvPr/>
        </p:nvCxnSpPr>
        <p:spPr>
          <a:xfrm flipV="1">
            <a:off x="9001956" y="3924304"/>
            <a:ext cx="3186868" cy="1689098"/>
          </a:xfrm>
          <a:prstGeom prst="straightConnector1">
            <a:avLst/>
          </a:prstGeom>
          <a:noFill/>
          <a:ln w="6345" cap="flat">
            <a:solidFill>
              <a:srgbClr val="EAB200"/>
            </a:solidFill>
            <a:prstDash val="solid"/>
            <a:miter/>
          </a:ln>
        </p:spPr>
      </p:cxnSp>
      <p:cxnSp>
        <p:nvCxnSpPr>
          <p:cNvPr id="14" name="Düz Bağlayıcı 23"/>
          <p:cNvCxnSpPr/>
          <p:nvPr/>
        </p:nvCxnSpPr>
        <p:spPr>
          <a:xfrm flipV="1">
            <a:off x="-17832" y="4700019"/>
            <a:ext cx="1919290" cy="1001057"/>
          </a:xfrm>
          <a:prstGeom prst="straightConnector1">
            <a:avLst/>
          </a:prstGeom>
          <a:noFill/>
          <a:ln w="6345" cap="flat">
            <a:solidFill>
              <a:srgbClr val="00194C"/>
            </a:solidFill>
            <a:prstDash val="solid"/>
            <a:miter/>
          </a:ln>
        </p:spPr>
      </p:cxnSp>
      <p:sp>
        <p:nvSpPr>
          <p:cNvPr id="15" name="Resim Yer Tutucusu 24"/>
          <p:cNvSpPr txBox="1">
            <a:spLocks noGrp="1"/>
          </p:cNvSpPr>
          <p:nvPr>
            <p:ph type="pic" sz="quarter" idx="4294967295"/>
          </p:nvPr>
        </p:nvSpPr>
        <p:spPr>
          <a:xfrm>
            <a:off x="1682962" y="860944"/>
            <a:ext cx="4427368" cy="5137090"/>
          </a:xfrm>
          <a:prstGeom prst="rect">
            <a:avLst/>
          </a:prstGeom>
          <a:noFill/>
          <a:ln>
            <a:noFill/>
          </a:ln>
        </p:spPr>
        <p:txBody>
          <a:bodyPr vert="horz" wrap="square" lIns="91440" tIns="45720" rIns="91440" bIns="45720" anchor="ctr" anchorCtr="1" compatLnSpc="1">
            <a:noAutofit/>
          </a:bodyPr>
          <a:lstStyle>
            <a:lvl1pPr marL="0" marR="0" lvl="0" indent="0" algn="ctr" fontAlgn="auto">
              <a:spcAft>
                <a:spcPts val="0"/>
              </a:spcAft>
              <a:buNone/>
              <a:tabLst/>
              <a:defRPr lang="tr-TR" sz="2399" b="0" i="0" u="none" strike="noStrike" cap="none" spc="0" baseline="0">
                <a:solidFill>
                  <a:srgbClr val="3F3F3F"/>
                </a:solidFill>
                <a:uFillTx/>
                <a:latin typeface="Calibri"/>
              </a:defRPr>
            </a:lvl1pPr>
          </a:lstStyle>
          <a:p>
            <a:pPr lvl="0"/>
            <a:r>
              <a:rPr lang="tr-TR"/>
              <a:t>Resim eklemek için simgeye tıklayın</a:t>
            </a:r>
          </a:p>
        </p:txBody>
      </p:sp>
    </p:spTree>
    <p:extLst>
      <p:ext uri="{BB962C8B-B14F-4D97-AF65-F5344CB8AC3E}">
        <p14:creationId xmlns:p14="http://schemas.microsoft.com/office/powerpoint/2010/main" val="2323965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lt Bilgi Yer Tutucusu 4"/>
          <p:cNvSpPr txBox="1">
            <a:spLocks noGrp="1"/>
          </p:cNvSpPr>
          <p:nvPr>
            <p:ph type="ftr" sz="quarter" idx="3"/>
          </p:nvPr>
        </p:nvSpPr>
        <p:spPr>
          <a:xfrm>
            <a:off x="338441" y="6356353"/>
            <a:ext cx="4113728" cy="365129"/>
          </a:xfrm>
          <a:prstGeom prst="rect">
            <a:avLst/>
          </a:prstGeom>
          <a:noFill/>
          <a:ln>
            <a:noFill/>
          </a:ln>
        </p:spPr>
        <p:txBody>
          <a:bodyPr vert="horz" wrap="square" lIns="91440" tIns="45720" rIns="91440" bIns="45720" anchor="ctr" anchorCtr="0" compatLnSpc="1">
            <a:noAutofit/>
          </a:bodyPr>
          <a:lstStyle>
            <a:lvl1pPr marL="0" marR="0" lvl="0" indent="0" algn="l" defTabSz="914079" rtl="0" fontAlgn="auto" hangingPunct="1">
              <a:lnSpc>
                <a:spcPct val="100000"/>
              </a:lnSpc>
              <a:spcBef>
                <a:spcPts val="0"/>
              </a:spcBef>
              <a:spcAft>
                <a:spcPts val="0"/>
              </a:spcAft>
              <a:buNone/>
              <a:tabLst/>
              <a:defRPr lang="tr-TR" sz="1200" b="0" i="0" u="none" strike="noStrike" kern="1200" cap="none" spc="0" baseline="0">
                <a:solidFill>
                  <a:srgbClr val="A5A5A5"/>
                </a:solidFill>
                <a:uFillTx/>
                <a:latin typeface="Calibri"/>
              </a:defRPr>
            </a:lvl1pPr>
          </a:lstStyle>
          <a:p>
            <a:pPr lvl="0"/>
            <a:endParaRPr lang="tr-TR"/>
          </a:p>
        </p:txBody>
      </p:sp>
      <p:sp>
        <p:nvSpPr>
          <p:cNvPr id="3" name="Slayt Numarası Yer Tutucusu 5"/>
          <p:cNvSpPr txBox="1">
            <a:spLocks noGrp="1"/>
          </p:cNvSpPr>
          <p:nvPr>
            <p:ph type="sldNum" sz="quarter" idx="4"/>
          </p:nvPr>
        </p:nvSpPr>
        <p:spPr>
          <a:xfrm>
            <a:off x="11144072" y="6356353"/>
            <a:ext cx="740032" cy="365129"/>
          </a:xfrm>
          <a:prstGeom prst="rect">
            <a:avLst/>
          </a:prstGeom>
          <a:noFill/>
          <a:ln>
            <a:noFill/>
          </a:ln>
        </p:spPr>
        <p:txBody>
          <a:bodyPr vert="horz" wrap="square" lIns="91440" tIns="45720" rIns="91440" bIns="45720" anchor="ctr" anchorCtr="0" compatLnSpc="1">
            <a:noAutofit/>
          </a:bodyPr>
          <a:lstStyle>
            <a:lvl1pPr marL="0" marR="0" lvl="0" indent="0" algn="r" defTabSz="914079" rtl="0" fontAlgn="auto" hangingPunct="1">
              <a:lnSpc>
                <a:spcPct val="100000"/>
              </a:lnSpc>
              <a:spcBef>
                <a:spcPts val="0"/>
              </a:spcBef>
              <a:spcAft>
                <a:spcPts val="0"/>
              </a:spcAft>
              <a:buNone/>
              <a:tabLst/>
              <a:defRPr lang="tr-TR" sz="1200" b="0" i="0" u="none" strike="noStrike" kern="1200" cap="none" spc="0" baseline="0">
                <a:solidFill>
                  <a:srgbClr val="A5A5A5"/>
                </a:solidFill>
                <a:uFillTx/>
                <a:latin typeface="Calibri"/>
              </a:defRPr>
            </a:lvl1pPr>
          </a:lstStyle>
          <a:p>
            <a:pPr lvl="0"/>
            <a:fld id="{54734B20-ECDA-4166-8481-2A772FE9C7BA}" type="slidenum">
              <a:t>‹#›</a:t>
            </a:fld>
            <a:endParaRPr lang="tr-TR"/>
          </a:p>
        </p:txBody>
      </p:sp>
      <p:sp>
        <p:nvSpPr>
          <p:cNvPr id="4" name="Başlık Yer Tutucusu 8"/>
          <p:cNvSpPr txBox="1">
            <a:spLocks noGrp="1"/>
          </p:cNvSpPr>
          <p:nvPr>
            <p:ph type="title"/>
          </p:nvPr>
        </p:nvSpPr>
        <p:spPr>
          <a:xfrm>
            <a:off x="518541" y="209034"/>
            <a:ext cx="10832296" cy="1147965"/>
          </a:xfrm>
          <a:prstGeom prst="rect">
            <a:avLst/>
          </a:prstGeom>
          <a:noFill/>
          <a:ln>
            <a:noFill/>
          </a:ln>
        </p:spPr>
        <p:txBody>
          <a:bodyPr vert="horz" wrap="square" lIns="91440" tIns="45720" rIns="91440" bIns="0" anchor="b" anchorCtr="0" compatLnSpc="1">
            <a:normAutofit/>
          </a:bodyPr>
          <a:lstStyle/>
          <a:p>
            <a:pPr lvl="0"/>
            <a:r>
              <a:rPr lang="tr-TR"/>
              <a:t>Asıl başlık stilini düzenlemek için tıklayın</a:t>
            </a:r>
          </a:p>
        </p:txBody>
      </p:sp>
    </p:spTree>
    <p:extLst>
      <p:ext uri="{BB962C8B-B14F-4D97-AF65-F5344CB8AC3E}">
        <p14:creationId xmlns:p14="http://schemas.microsoft.com/office/powerpoint/2010/main" val="3997710163"/>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 id="2147483720" r:id="rId17"/>
    <p:sldLayoutId id="2147483721" r:id="rId18"/>
    <p:sldLayoutId id="2147483722" r:id="rId19"/>
    <p:sldLayoutId id="2147483909" r:id="rId20"/>
    <p:sldLayoutId id="2147483924" r:id="rId21"/>
    <p:sldLayoutId id="2147483926" r:id="rId22"/>
    <p:sldLayoutId id="2147483927" r:id="rId23"/>
    <p:sldLayoutId id="2147483928" r:id="rId24"/>
    <p:sldLayoutId id="2147483929" r:id="rId25"/>
    <p:sldLayoutId id="2147483930" r:id="rId26"/>
    <p:sldLayoutId id="2147483931" r:id="rId27"/>
    <p:sldLayoutId id="2147483934" r:id="rId28"/>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marL="0" marR="0" lvl="0" indent="0" algn="l" defTabSz="914079" rtl="0" fontAlgn="auto" hangingPunct="1">
        <a:lnSpc>
          <a:spcPct val="90000"/>
        </a:lnSpc>
        <a:spcBef>
          <a:spcPts val="0"/>
        </a:spcBef>
        <a:spcAft>
          <a:spcPts val="0"/>
        </a:spcAft>
        <a:buNone/>
        <a:tabLst/>
        <a:defRPr lang="tr-TR" sz="4398" b="1" i="0" u="none" strike="noStrike" kern="1200" cap="none" spc="0" baseline="0">
          <a:solidFill>
            <a:srgbClr val="00194C"/>
          </a:solidFill>
          <a:uFillTx/>
          <a:latin typeface="Calibri"/>
        </a:defRPr>
      </a:lvl1pPr>
    </p:titleStyle>
    <p:bodyStyle>
      <a:lvl1pPr marL="228519" indent="-228519" algn="l" defTabSz="914079"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58" indent="-228519" algn="l" defTabSz="914079"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598" indent="-228519" algn="l" defTabSz="914079"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637" indent="-228519" algn="l" defTabSz="914079"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677" indent="-228519" algn="l" defTabSz="914079"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716" indent="-228519" algn="l" defTabSz="914079"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755" indent="-228519" algn="l" defTabSz="914079"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795" indent="-228519" algn="l" defTabSz="914079"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4834" indent="-228519" algn="l" defTabSz="914079"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tr-TR"/>
      </a:defPPr>
      <a:lvl1pPr marL="0" algn="l" defTabSz="914079" rtl="0" eaLnBrk="1" latinLnBrk="0" hangingPunct="1">
        <a:defRPr sz="1799" kern="1200">
          <a:solidFill>
            <a:schemeClr val="tx1"/>
          </a:solidFill>
          <a:latin typeface="+mn-lt"/>
          <a:ea typeface="+mn-ea"/>
          <a:cs typeface="+mn-cs"/>
        </a:defRPr>
      </a:lvl1pPr>
      <a:lvl2pPr marL="457039" algn="l" defTabSz="914079" rtl="0" eaLnBrk="1" latinLnBrk="0" hangingPunct="1">
        <a:defRPr sz="1799" kern="1200">
          <a:solidFill>
            <a:schemeClr val="tx1"/>
          </a:solidFill>
          <a:latin typeface="+mn-lt"/>
          <a:ea typeface="+mn-ea"/>
          <a:cs typeface="+mn-cs"/>
        </a:defRPr>
      </a:lvl2pPr>
      <a:lvl3pPr marL="914079" algn="l" defTabSz="914079" rtl="0" eaLnBrk="1" latinLnBrk="0" hangingPunct="1">
        <a:defRPr sz="1799" kern="1200">
          <a:solidFill>
            <a:schemeClr val="tx1"/>
          </a:solidFill>
          <a:latin typeface="+mn-lt"/>
          <a:ea typeface="+mn-ea"/>
          <a:cs typeface="+mn-cs"/>
        </a:defRPr>
      </a:lvl3pPr>
      <a:lvl4pPr marL="1371118" algn="l" defTabSz="914079" rtl="0" eaLnBrk="1" latinLnBrk="0" hangingPunct="1">
        <a:defRPr sz="1799" kern="1200">
          <a:solidFill>
            <a:schemeClr val="tx1"/>
          </a:solidFill>
          <a:latin typeface="+mn-lt"/>
          <a:ea typeface="+mn-ea"/>
          <a:cs typeface="+mn-cs"/>
        </a:defRPr>
      </a:lvl4pPr>
      <a:lvl5pPr marL="1828156" algn="l" defTabSz="914079" rtl="0" eaLnBrk="1" latinLnBrk="0" hangingPunct="1">
        <a:defRPr sz="1799" kern="1200">
          <a:solidFill>
            <a:schemeClr val="tx1"/>
          </a:solidFill>
          <a:latin typeface="+mn-lt"/>
          <a:ea typeface="+mn-ea"/>
          <a:cs typeface="+mn-cs"/>
        </a:defRPr>
      </a:lvl5pPr>
      <a:lvl6pPr marL="2285197" algn="l" defTabSz="914079" rtl="0" eaLnBrk="1" latinLnBrk="0" hangingPunct="1">
        <a:defRPr sz="1799" kern="1200">
          <a:solidFill>
            <a:schemeClr val="tx1"/>
          </a:solidFill>
          <a:latin typeface="+mn-lt"/>
          <a:ea typeface="+mn-ea"/>
          <a:cs typeface="+mn-cs"/>
        </a:defRPr>
      </a:lvl6pPr>
      <a:lvl7pPr marL="2742235" algn="l" defTabSz="914079" rtl="0" eaLnBrk="1" latinLnBrk="0" hangingPunct="1">
        <a:defRPr sz="1799" kern="1200">
          <a:solidFill>
            <a:schemeClr val="tx1"/>
          </a:solidFill>
          <a:latin typeface="+mn-lt"/>
          <a:ea typeface="+mn-ea"/>
          <a:cs typeface="+mn-cs"/>
        </a:defRPr>
      </a:lvl7pPr>
      <a:lvl8pPr marL="3199276" algn="l" defTabSz="914079" rtl="0" eaLnBrk="1" latinLnBrk="0" hangingPunct="1">
        <a:defRPr sz="1799" kern="1200">
          <a:solidFill>
            <a:schemeClr val="tx1"/>
          </a:solidFill>
          <a:latin typeface="+mn-lt"/>
          <a:ea typeface="+mn-ea"/>
          <a:cs typeface="+mn-cs"/>
        </a:defRPr>
      </a:lvl8pPr>
      <a:lvl9pPr marL="3656314" algn="l" defTabSz="914079"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1"/>
          <p:cNvSpPr/>
          <p:nvPr/>
        </p:nvSpPr>
        <p:spPr>
          <a:xfrm>
            <a:off x="-127" y="12062"/>
            <a:ext cx="12188952" cy="548655"/>
          </a:xfrm>
          <a:prstGeom prst="rect">
            <a:avLst/>
          </a:prstGeom>
          <a:solidFill>
            <a:srgbClr val="00336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defRPr/>
            </a:pPr>
            <a:endParaRPr sz="1799" dirty="0">
              <a:solidFill>
                <a:prstClr val="white"/>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103340" y="103119"/>
            <a:ext cx="4030655" cy="400110"/>
          </a:xfrm>
          <a:prstGeom prst="rect">
            <a:avLst/>
          </a:prstGeom>
          <a:noFill/>
        </p:spPr>
        <p:txBody>
          <a:bodyPr wrap="none" anchor="ctr">
            <a:spAutoFit/>
          </a:bodyPr>
          <a:lstStyle/>
          <a:p>
            <a:pPr>
              <a:defRPr>
                <a:solidFill>
                  <a:srgbClr val="000000"/>
                </a:solidFill>
              </a:defRPr>
            </a:pPr>
            <a:r>
              <a:rPr lang="tr-TR" sz="2000" b="1" dirty="0" smtClean="0">
                <a:solidFill>
                  <a:schemeClr val="bg1"/>
                </a:solidFill>
                <a:latin typeface="Times New Roman"/>
              </a:rPr>
              <a:t>Uluslararası Kredi Derecelendirme</a:t>
            </a:r>
            <a:endParaRPr lang="tr-TR" sz="2000" b="1" dirty="0">
              <a:solidFill>
                <a:schemeClr val="bg1"/>
              </a:solidFill>
              <a:latin typeface="Times New Roman"/>
            </a:endParaRPr>
          </a:p>
        </p:txBody>
      </p:sp>
      <p:sp>
        <p:nvSpPr>
          <p:cNvPr id="4" name="Dikdörtgen 3"/>
          <p:cNvSpPr/>
          <p:nvPr/>
        </p:nvSpPr>
        <p:spPr>
          <a:xfrm>
            <a:off x="103340" y="580726"/>
            <a:ext cx="7351560" cy="6093976"/>
          </a:xfrm>
          <a:prstGeom prst="rect">
            <a:avLst/>
          </a:prstGeom>
        </p:spPr>
        <p:style>
          <a:lnRef idx="2">
            <a:schemeClr val="accent1"/>
          </a:lnRef>
          <a:fillRef idx="1">
            <a:schemeClr val="lt1"/>
          </a:fillRef>
          <a:effectRef idx="0">
            <a:schemeClr val="accent1"/>
          </a:effectRef>
          <a:fontRef idx="minor">
            <a:schemeClr val="dk1"/>
          </a:fontRef>
        </p:style>
        <p:txBody>
          <a:bodyPr wrap="square" anchor="ctr">
            <a:spAutoFit/>
          </a:bodyPr>
          <a:lstStyle/>
          <a:p>
            <a:pPr lvl="0" algn="just">
              <a:buClr>
                <a:srgbClr val="000000"/>
              </a:buClr>
              <a:buSzPts val="1600"/>
            </a:pPr>
            <a:r>
              <a:rPr lang="tr-TR" sz="1300" dirty="0">
                <a:latin typeface="Times New Roman" pitchFamily="18" charset="0"/>
                <a:ea typeface="Times New Roman"/>
                <a:cs typeface="Times New Roman" pitchFamily="18" charset="0"/>
                <a:sym typeface="Times New Roman"/>
              </a:rPr>
              <a:t>Ankara Büyükşehir </a:t>
            </a:r>
            <a:r>
              <a:rPr lang="tr-TR" sz="1300" dirty="0" smtClean="0">
                <a:latin typeface="Times New Roman" pitchFamily="18" charset="0"/>
                <a:ea typeface="Times New Roman"/>
                <a:cs typeface="Times New Roman" pitchFamily="18" charset="0"/>
                <a:sym typeface="Times New Roman"/>
              </a:rPr>
              <a:t>Belediyesi (ABB), </a:t>
            </a:r>
            <a:r>
              <a:rPr lang="tr-TR" sz="1300" dirty="0">
                <a:latin typeface="Times New Roman" pitchFamily="18" charset="0"/>
                <a:ea typeface="Times New Roman"/>
                <a:cs typeface="Times New Roman" pitchFamily="18" charset="0"/>
                <a:sym typeface="Times New Roman"/>
              </a:rPr>
              <a:t>2020 yılından beri </a:t>
            </a:r>
            <a:r>
              <a:rPr lang="tr-TR" sz="1300" b="1" dirty="0" err="1">
                <a:latin typeface="Times New Roman" pitchFamily="18" charset="0"/>
                <a:ea typeface="Times New Roman"/>
                <a:cs typeface="Times New Roman" pitchFamily="18" charset="0"/>
                <a:sym typeface="Times New Roman"/>
              </a:rPr>
              <a:t>Fitch</a:t>
            </a:r>
            <a:r>
              <a:rPr lang="tr-TR" sz="1300" b="1" dirty="0">
                <a:latin typeface="Times New Roman" pitchFamily="18" charset="0"/>
                <a:ea typeface="Times New Roman"/>
                <a:cs typeface="Times New Roman" pitchFamily="18" charset="0"/>
                <a:sym typeface="Times New Roman"/>
              </a:rPr>
              <a:t> </a:t>
            </a:r>
            <a:r>
              <a:rPr lang="tr-TR" sz="1300" b="1" dirty="0" err="1">
                <a:latin typeface="Times New Roman" pitchFamily="18" charset="0"/>
                <a:ea typeface="Times New Roman"/>
                <a:cs typeface="Times New Roman" pitchFamily="18" charset="0"/>
                <a:sym typeface="Times New Roman"/>
              </a:rPr>
              <a:t>Ratings</a:t>
            </a:r>
            <a:r>
              <a:rPr lang="tr-TR" sz="1300" dirty="0">
                <a:latin typeface="Times New Roman" pitchFamily="18" charset="0"/>
                <a:ea typeface="Times New Roman"/>
                <a:cs typeface="Times New Roman" pitchFamily="18" charset="0"/>
                <a:sym typeface="Times New Roman"/>
              </a:rPr>
              <a:t> tarafından yapılan kredi notu derecelendirmesi ile ilgili taraflara belediyenin  </a:t>
            </a:r>
            <a:r>
              <a:rPr lang="tr-TR" sz="1300" b="1" i="1" dirty="0">
                <a:latin typeface="Times New Roman" pitchFamily="18" charset="0"/>
                <a:ea typeface="Times New Roman"/>
                <a:cs typeface="Times New Roman" pitchFamily="18" charset="0"/>
                <a:sym typeface="Times New Roman"/>
              </a:rPr>
              <a:t>finansal sağlığı, borç ödeme kapasitesi ve risk profili </a:t>
            </a:r>
            <a:r>
              <a:rPr lang="tr-TR" sz="1300" dirty="0">
                <a:latin typeface="Times New Roman" pitchFamily="18" charset="0"/>
                <a:ea typeface="Times New Roman"/>
                <a:cs typeface="Times New Roman" pitchFamily="18" charset="0"/>
                <a:sym typeface="Times New Roman"/>
              </a:rPr>
              <a:t>hakkında </a:t>
            </a:r>
            <a:r>
              <a:rPr lang="tr-TR" sz="1300" b="1" i="1" dirty="0">
                <a:latin typeface="Times New Roman" pitchFamily="18" charset="0"/>
                <a:ea typeface="Times New Roman"/>
                <a:cs typeface="Times New Roman" pitchFamily="18" charset="0"/>
                <a:sym typeface="Times New Roman"/>
              </a:rPr>
              <a:t>uluslararası kabul görmüş yöntemlerle hazırlanmış bir referans </a:t>
            </a:r>
            <a:r>
              <a:rPr lang="tr-TR" sz="1300" dirty="0">
                <a:latin typeface="Times New Roman" pitchFamily="18" charset="0"/>
                <a:ea typeface="Times New Roman"/>
                <a:cs typeface="Times New Roman" pitchFamily="18" charset="0"/>
                <a:sym typeface="Times New Roman"/>
              </a:rPr>
              <a:t>sunulmaktadır. </a:t>
            </a:r>
            <a:endParaRPr lang="tr-TR" sz="1300" dirty="0">
              <a:solidFill>
                <a:srgbClr val="000000"/>
              </a:solidFill>
              <a:latin typeface="Times New Roman" pitchFamily="18" charset="0"/>
              <a:ea typeface="Arial"/>
              <a:cs typeface="Times New Roman" pitchFamily="18" charset="0"/>
              <a:sym typeface="Arial"/>
            </a:endParaRPr>
          </a:p>
          <a:p>
            <a:pPr lvl="0" algn="just">
              <a:buClr>
                <a:srgbClr val="000000"/>
              </a:buClr>
              <a:buSzPts val="1600"/>
            </a:pPr>
            <a:endParaRPr lang="tr-TR" sz="1300" dirty="0">
              <a:latin typeface="Times New Roman" pitchFamily="18" charset="0"/>
              <a:ea typeface="Times New Roman"/>
              <a:cs typeface="Times New Roman" pitchFamily="18" charset="0"/>
              <a:sym typeface="Times New Roman"/>
            </a:endParaRPr>
          </a:p>
          <a:p>
            <a:pPr lvl="0" algn="just">
              <a:buClr>
                <a:srgbClr val="000000"/>
              </a:buClr>
              <a:buSzPts val="1600"/>
            </a:pPr>
            <a:r>
              <a:rPr lang="tr-TR" sz="1300" b="1" dirty="0" err="1">
                <a:latin typeface="Times New Roman" pitchFamily="18" charset="0"/>
                <a:ea typeface="Times New Roman"/>
                <a:cs typeface="Times New Roman" pitchFamily="18" charset="0"/>
                <a:sym typeface="Times New Roman"/>
              </a:rPr>
              <a:t>Fitch</a:t>
            </a:r>
            <a:r>
              <a:rPr lang="tr-TR" sz="1300" b="1" dirty="0">
                <a:latin typeface="Times New Roman" pitchFamily="18" charset="0"/>
                <a:ea typeface="Times New Roman"/>
                <a:cs typeface="Times New Roman" pitchFamily="18" charset="0"/>
                <a:sym typeface="Times New Roman"/>
              </a:rPr>
              <a:t> </a:t>
            </a:r>
            <a:r>
              <a:rPr lang="tr-TR" sz="1300" b="1" dirty="0" err="1">
                <a:latin typeface="Times New Roman" pitchFamily="18" charset="0"/>
                <a:ea typeface="Times New Roman"/>
                <a:cs typeface="Times New Roman" pitchFamily="18" charset="0"/>
                <a:sym typeface="Times New Roman"/>
              </a:rPr>
              <a:t>Ratings</a:t>
            </a:r>
            <a:r>
              <a:rPr lang="tr-TR" sz="1300" dirty="0">
                <a:latin typeface="Times New Roman" pitchFamily="18" charset="0"/>
                <a:ea typeface="Times New Roman"/>
                <a:cs typeface="Times New Roman" pitchFamily="18" charset="0"/>
                <a:sym typeface="Times New Roman"/>
              </a:rPr>
              <a:t>, </a:t>
            </a:r>
            <a:r>
              <a:rPr lang="tr-TR" sz="1300" dirty="0" err="1" smtClean="0">
                <a:latin typeface="Times New Roman" pitchFamily="18" charset="0"/>
                <a:ea typeface="Times New Roman"/>
                <a:cs typeface="Times New Roman" pitchFamily="18" charset="0"/>
                <a:sym typeface="Times New Roman"/>
              </a:rPr>
              <a:t>ABB’Yi</a:t>
            </a:r>
            <a:r>
              <a:rPr lang="tr-TR" sz="1300" dirty="0" smtClean="0">
                <a:latin typeface="Times New Roman" pitchFamily="18" charset="0"/>
                <a:ea typeface="Times New Roman"/>
                <a:cs typeface="Times New Roman" pitchFamily="18" charset="0"/>
                <a:sym typeface="Times New Roman"/>
              </a:rPr>
              <a:t> </a:t>
            </a:r>
            <a:r>
              <a:rPr lang="tr-TR" sz="1300" dirty="0">
                <a:latin typeface="Times New Roman" pitchFamily="18" charset="0"/>
                <a:ea typeface="Times New Roman"/>
                <a:cs typeface="Times New Roman" pitchFamily="18" charset="0"/>
                <a:sym typeface="Times New Roman"/>
              </a:rPr>
              <a:t>risk profili, harcama ve borçların sürdürülebilirliği, likidite gücü ve gelir-gider parametreleri doğrultusunda değerlendirmektedir. </a:t>
            </a:r>
            <a:endParaRPr lang="tr-TR" sz="1300" dirty="0">
              <a:solidFill>
                <a:srgbClr val="000000"/>
              </a:solidFill>
              <a:latin typeface="Times New Roman" pitchFamily="18" charset="0"/>
              <a:ea typeface="Arial"/>
              <a:cs typeface="Times New Roman" pitchFamily="18" charset="0"/>
              <a:sym typeface="Arial"/>
            </a:endParaRPr>
          </a:p>
          <a:p>
            <a:pPr lvl="0" algn="just">
              <a:buClr>
                <a:srgbClr val="000000"/>
              </a:buClr>
              <a:buSzPts val="1600"/>
            </a:pPr>
            <a:endParaRPr lang="tr-TR" sz="1300" dirty="0">
              <a:latin typeface="Times New Roman" pitchFamily="18" charset="0"/>
              <a:ea typeface="Times New Roman"/>
              <a:cs typeface="Times New Roman" pitchFamily="18" charset="0"/>
              <a:sym typeface="Times New Roman"/>
            </a:endParaRPr>
          </a:p>
          <a:p>
            <a:pPr lvl="0" algn="just">
              <a:buClr>
                <a:srgbClr val="000000"/>
              </a:buClr>
              <a:buSzPts val="1600"/>
            </a:pPr>
            <a:r>
              <a:rPr lang="tr-TR" sz="1300" dirty="0">
                <a:latin typeface="Times New Roman" pitchFamily="18" charset="0"/>
                <a:ea typeface="Times New Roman"/>
                <a:cs typeface="Times New Roman" pitchFamily="18" charset="0"/>
                <a:sym typeface="Times New Roman"/>
              </a:rPr>
              <a:t>Mevcut kredi notu ile </a:t>
            </a:r>
            <a:r>
              <a:rPr lang="tr-TR" sz="1300" dirty="0" smtClean="0">
                <a:latin typeface="Times New Roman" pitchFamily="18" charset="0"/>
                <a:ea typeface="Times New Roman"/>
                <a:cs typeface="Times New Roman" pitchFamily="18" charset="0"/>
                <a:sym typeface="Times New Roman"/>
              </a:rPr>
              <a:t>ABB, </a:t>
            </a:r>
            <a:r>
              <a:rPr lang="tr-TR" sz="1300" dirty="0">
                <a:latin typeface="Times New Roman" pitchFamily="18" charset="0"/>
                <a:ea typeface="Times New Roman"/>
                <a:cs typeface="Times New Roman" pitchFamily="18" charset="0"/>
                <a:sym typeface="Times New Roman"/>
              </a:rPr>
              <a:t>mali yükümlülüklerini en yüksek yetkinlikle yerine getirebilecek konumda olduğu bağımsız kredi risk profilinin AAA olduğu tevsik edilmiştir. Kurum ve kuruluşların kredi notlarının ülke notunun üzerine çıkamaması nedeniyle, Ankara Büyükşehir Belediyesi’nin kredi notu da ülke kredi notu ile aynı seviyede belirlenmektedir.</a:t>
            </a:r>
            <a:endParaRPr lang="tr-TR" sz="1300" dirty="0">
              <a:solidFill>
                <a:srgbClr val="000000"/>
              </a:solidFill>
              <a:latin typeface="Times New Roman" pitchFamily="18" charset="0"/>
              <a:ea typeface="Arial"/>
              <a:cs typeface="Times New Roman" pitchFamily="18" charset="0"/>
              <a:sym typeface="Arial"/>
            </a:endParaRPr>
          </a:p>
          <a:p>
            <a:pPr marL="285750" lvl="0" indent="-184150" algn="just">
              <a:buClr>
                <a:schemeClr val="dk1"/>
              </a:buClr>
              <a:buSzPts val="1600"/>
            </a:pPr>
            <a:endParaRPr lang="tr-TR" sz="1300" dirty="0">
              <a:latin typeface="Times New Roman" pitchFamily="18" charset="0"/>
              <a:ea typeface="Times New Roman"/>
              <a:cs typeface="Times New Roman" pitchFamily="18" charset="0"/>
              <a:sym typeface="Times New Roman"/>
            </a:endParaRPr>
          </a:p>
          <a:p>
            <a:pPr lvl="0" algn="just">
              <a:buClr>
                <a:srgbClr val="000000"/>
              </a:buClr>
              <a:buSzPts val="1600"/>
            </a:pPr>
            <a:r>
              <a:rPr lang="tr-TR" sz="1300" b="1" i="1" dirty="0" smtClean="0">
                <a:latin typeface="Times New Roman" pitchFamily="18" charset="0"/>
                <a:ea typeface="Times New Roman"/>
                <a:cs typeface="Times New Roman" pitchFamily="18" charset="0"/>
                <a:sym typeface="Times New Roman"/>
              </a:rPr>
              <a:t>2026 </a:t>
            </a:r>
            <a:r>
              <a:rPr lang="tr-TR" sz="1300" b="1" i="1" dirty="0">
                <a:latin typeface="Times New Roman" pitchFamily="18" charset="0"/>
                <a:ea typeface="Times New Roman"/>
                <a:cs typeface="Times New Roman" pitchFamily="18" charset="0"/>
                <a:sym typeface="Times New Roman"/>
              </a:rPr>
              <a:t>yılı itibarıyla uluslararası kredi derecelendirme kuruluşu </a:t>
            </a:r>
            <a:r>
              <a:rPr lang="tr-TR" sz="1300" b="1" i="1" dirty="0" err="1">
                <a:latin typeface="Times New Roman" pitchFamily="18" charset="0"/>
                <a:ea typeface="Times New Roman"/>
                <a:cs typeface="Times New Roman" pitchFamily="18" charset="0"/>
                <a:sym typeface="Times New Roman"/>
              </a:rPr>
              <a:t>Fitch</a:t>
            </a:r>
            <a:r>
              <a:rPr lang="tr-TR" sz="1300" b="1" i="1" dirty="0">
                <a:latin typeface="Times New Roman" pitchFamily="18" charset="0"/>
                <a:ea typeface="Times New Roman"/>
                <a:cs typeface="Times New Roman" pitchFamily="18" charset="0"/>
                <a:sym typeface="Times New Roman"/>
              </a:rPr>
              <a:t> </a:t>
            </a:r>
            <a:r>
              <a:rPr lang="tr-TR" sz="1300" b="1" i="1" dirty="0" err="1">
                <a:latin typeface="Times New Roman" pitchFamily="18" charset="0"/>
                <a:ea typeface="Times New Roman"/>
                <a:cs typeface="Times New Roman" pitchFamily="18" charset="0"/>
                <a:sym typeface="Times New Roman"/>
              </a:rPr>
              <a:t>Ratings</a:t>
            </a:r>
            <a:r>
              <a:rPr lang="tr-TR" sz="1300" b="1" i="1" dirty="0">
                <a:latin typeface="Times New Roman" pitchFamily="18" charset="0"/>
                <a:ea typeface="Times New Roman"/>
                <a:cs typeface="Times New Roman" pitchFamily="18" charset="0"/>
                <a:sym typeface="Times New Roman"/>
              </a:rPr>
              <a:t> tarafından yapılan değerlendirmede, </a:t>
            </a:r>
            <a:r>
              <a:rPr lang="tr-TR" sz="1300" b="1" i="1" dirty="0" smtClean="0">
                <a:latin typeface="Times New Roman" pitchFamily="18" charset="0"/>
                <a:ea typeface="Times New Roman"/>
                <a:cs typeface="Times New Roman" pitchFamily="18" charset="0"/>
                <a:sym typeface="Times New Roman"/>
              </a:rPr>
              <a:t>ABB, </a:t>
            </a:r>
            <a:r>
              <a:rPr lang="tr-TR" sz="1300" b="1" i="1" dirty="0">
                <a:latin typeface="Times New Roman" pitchFamily="18" charset="0"/>
                <a:ea typeface="Times New Roman"/>
                <a:cs typeface="Times New Roman" pitchFamily="18" charset="0"/>
                <a:sym typeface="Times New Roman"/>
              </a:rPr>
              <a:t>Türkiye'deki belediyeler arasında en yüksek kredi notuna sahip </a:t>
            </a:r>
            <a:r>
              <a:rPr lang="tr-TR" sz="1300" b="1" i="1" dirty="0" smtClean="0">
                <a:latin typeface="Times New Roman" pitchFamily="18" charset="0"/>
                <a:ea typeface="Times New Roman"/>
                <a:cs typeface="Times New Roman" pitchFamily="18" charset="0"/>
                <a:sym typeface="Times New Roman"/>
              </a:rPr>
              <a:t>olmaya </a:t>
            </a:r>
            <a:r>
              <a:rPr lang="tr-TR" sz="1300" b="1" i="1" dirty="0">
                <a:latin typeface="Times New Roman" pitchFamily="18" charset="0"/>
                <a:ea typeface="Times New Roman"/>
                <a:cs typeface="Times New Roman" pitchFamily="18" charset="0"/>
                <a:sym typeface="Times New Roman"/>
              </a:rPr>
              <a:t>devam etmiştir.</a:t>
            </a:r>
          </a:p>
          <a:p>
            <a:pPr lvl="0" algn="just">
              <a:buClr>
                <a:srgbClr val="000000"/>
              </a:buClr>
              <a:buSzPts val="1600"/>
            </a:pPr>
            <a:endParaRPr lang="tr-TR" sz="1300" b="1" i="1" dirty="0">
              <a:latin typeface="Times New Roman" pitchFamily="18" charset="0"/>
              <a:cs typeface="Times New Roman" pitchFamily="18" charset="0"/>
              <a:sym typeface="Times New Roman"/>
            </a:endParaRPr>
          </a:p>
          <a:p>
            <a:pPr lvl="0" algn="just">
              <a:buSzPts val="1600"/>
            </a:pPr>
            <a:r>
              <a:rPr lang="tr-TR" sz="1300" dirty="0" err="1" smtClean="0">
                <a:solidFill>
                  <a:srgbClr val="C00000"/>
                </a:solidFill>
                <a:latin typeface="Times New Roman" pitchFamily="18" charset="0"/>
                <a:ea typeface="Times New Roman"/>
                <a:cs typeface="Times New Roman" pitchFamily="18" charset="0"/>
              </a:rPr>
              <a:t>Fitch</a:t>
            </a:r>
            <a:r>
              <a:rPr lang="tr-TR" sz="1300" dirty="0" smtClean="0">
                <a:solidFill>
                  <a:srgbClr val="C00000"/>
                </a:solidFill>
                <a:latin typeface="Times New Roman" pitchFamily="18" charset="0"/>
                <a:ea typeface="Times New Roman"/>
                <a:cs typeface="Times New Roman" pitchFamily="18" charset="0"/>
              </a:rPr>
              <a:t> </a:t>
            </a:r>
            <a:r>
              <a:rPr lang="tr-TR" sz="1300" dirty="0" err="1">
                <a:solidFill>
                  <a:srgbClr val="C00000"/>
                </a:solidFill>
                <a:latin typeface="Times New Roman" pitchFamily="18" charset="0"/>
                <a:ea typeface="Times New Roman"/>
                <a:cs typeface="Times New Roman" pitchFamily="18" charset="0"/>
              </a:rPr>
              <a:t>Ratings</a:t>
            </a:r>
            <a:r>
              <a:rPr lang="tr-TR" sz="1300" dirty="0">
                <a:solidFill>
                  <a:srgbClr val="C00000"/>
                </a:solidFill>
                <a:latin typeface="Times New Roman" pitchFamily="18" charset="0"/>
                <a:ea typeface="Times New Roman"/>
                <a:cs typeface="Times New Roman" pitchFamily="18" charset="0"/>
              </a:rPr>
              <a:t>, Belediyemizin uzun vadeli kredi notunu </a:t>
            </a:r>
            <a:r>
              <a:rPr lang="tr-TR" sz="1300" dirty="0" smtClean="0">
                <a:solidFill>
                  <a:srgbClr val="C00000"/>
                </a:solidFill>
                <a:latin typeface="Times New Roman" pitchFamily="18" charset="0"/>
                <a:ea typeface="Times New Roman"/>
                <a:cs typeface="Times New Roman" pitchFamily="18" charset="0"/>
              </a:rPr>
              <a:t>5 Şubat 2026’da BB- </a:t>
            </a:r>
            <a:r>
              <a:rPr lang="tr-TR" sz="1300" dirty="0">
                <a:solidFill>
                  <a:srgbClr val="C00000"/>
                </a:solidFill>
                <a:latin typeface="Times New Roman" pitchFamily="18" charset="0"/>
                <a:ea typeface="Times New Roman"/>
                <a:cs typeface="Times New Roman" pitchFamily="18" charset="0"/>
              </a:rPr>
              <a:t>seviyesinde teyit etmiş, kredi notu görünümünü “</a:t>
            </a:r>
            <a:r>
              <a:rPr lang="tr-TR" sz="1300" dirty="0" err="1">
                <a:solidFill>
                  <a:srgbClr val="C00000"/>
                </a:solidFill>
                <a:latin typeface="Times New Roman" pitchFamily="18" charset="0"/>
                <a:ea typeface="Times New Roman"/>
                <a:cs typeface="Times New Roman" pitchFamily="18" charset="0"/>
              </a:rPr>
              <a:t>Stabil”den</a:t>
            </a:r>
            <a:r>
              <a:rPr lang="tr-TR" sz="1300" dirty="0">
                <a:solidFill>
                  <a:srgbClr val="C00000"/>
                </a:solidFill>
                <a:latin typeface="Times New Roman" pitchFamily="18" charset="0"/>
                <a:ea typeface="Times New Roman"/>
                <a:cs typeface="Times New Roman" pitchFamily="18" charset="0"/>
              </a:rPr>
              <a:t> “</a:t>
            </a:r>
            <a:r>
              <a:rPr lang="tr-TR" sz="1300" dirty="0" err="1">
                <a:solidFill>
                  <a:srgbClr val="C00000"/>
                </a:solidFill>
                <a:latin typeface="Times New Roman" pitchFamily="18" charset="0"/>
                <a:ea typeface="Times New Roman"/>
                <a:cs typeface="Times New Roman" pitchFamily="18" charset="0"/>
              </a:rPr>
              <a:t>Pozitif”e</a:t>
            </a:r>
            <a:r>
              <a:rPr lang="tr-TR" sz="1300" dirty="0">
                <a:solidFill>
                  <a:srgbClr val="C00000"/>
                </a:solidFill>
                <a:latin typeface="Times New Roman" pitchFamily="18" charset="0"/>
                <a:ea typeface="Times New Roman"/>
                <a:cs typeface="Times New Roman" pitchFamily="18" charset="0"/>
              </a:rPr>
              <a:t> yükseltmiştir. Bu değerlendirme, Belediyemizin mali yönetim kapasitesi, bütçe dengesi, borç sürdürülebilirliği ve likidite yapısına ilişkin beklentilerin güçlendiğini göstermektedir. Görünüm artışı henüz doğrudan bir not artışı olmamakla birlikte, önümüzdeki dönemde kredi notu artışı ihtimalini güçlendiren önemli bir eşik olarak değerlendirilmektedir. </a:t>
            </a:r>
            <a:endParaRPr lang="tr-TR" sz="1300" dirty="0" smtClean="0">
              <a:solidFill>
                <a:srgbClr val="C00000"/>
              </a:solidFill>
              <a:latin typeface="Times New Roman" pitchFamily="18" charset="0"/>
              <a:ea typeface="Times New Roman"/>
              <a:cs typeface="Times New Roman" pitchFamily="18" charset="0"/>
            </a:endParaRPr>
          </a:p>
          <a:p>
            <a:pPr lvl="0" algn="just">
              <a:buSzPts val="1600"/>
            </a:pPr>
            <a:endParaRPr lang="tr-TR" sz="1300" dirty="0" smtClean="0">
              <a:solidFill>
                <a:srgbClr val="C00000"/>
              </a:solidFill>
              <a:latin typeface="Times New Roman" pitchFamily="18" charset="0"/>
              <a:ea typeface="Times New Roman"/>
              <a:cs typeface="Times New Roman" pitchFamily="18" charset="0"/>
            </a:endParaRPr>
          </a:p>
          <a:p>
            <a:pPr lvl="0" algn="just">
              <a:buSzPts val="1600"/>
            </a:pPr>
            <a:r>
              <a:rPr lang="tr-TR" sz="1300" dirty="0" err="1">
                <a:solidFill>
                  <a:srgbClr val="C00000"/>
                </a:solidFill>
                <a:latin typeface="Times New Roman" pitchFamily="18" charset="0"/>
                <a:ea typeface="Times New Roman"/>
                <a:cs typeface="Times New Roman" pitchFamily="18" charset="0"/>
              </a:rPr>
              <a:t>Fitch</a:t>
            </a:r>
            <a:r>
              <a:rPr lang="tr-TR" sz="1300" dirty="0">
                <a:solidFill>
                  <a:srgbClr val="C00000"/>
                </a:solidFill>
                <a:latin typeface="Times New Roman" pitchFamily="18" charset="0"/>
                <a:ea typeface="Times New Roman"/>
                <a:cs typeface="Times New Roman" pitchFamily="18" charset="0"/>
              </a:rPr>
              <a:t> </a:t>
            </a:r>
            <a:r>
              <a:rPr lang="tr-TR" sz="1300" dirty="0" err="1">
                <a:solidFill>
                  <a:srgbClr val="C00000"/>
                </a:solidFill>
                <a:latin typeface="Times New Roman" pitchFamily="18" charset="0"/>
                <a:ea typeface="Times New Roman"/>
                <a:cs typeface="Times New Roman" pitchFamily="18" charset="0"/>
              </a:rPr>
              <a:t>Ratings'in</a:t>
            </a:r>
            <a:r>
              <a:rPr lang="tr-TR" sz="1300" dirty="0">
                <a:solidFill>
                  <a:srgbClr val="C00000"/>
                </a:solidFill>
                <a:latin typeface="Times New Roman" pitchFamily="18" charset="0"/>
                <a:ea typeface="Times New Roman"/>
                <a:cs typeface="Times New Roman" pitchFamily="18" charset="0"/>
              </a:rPr>
              <a:t> </a:t>
            </a:r>
            <a:r>
              <a:rPr lang="tr-TR" sz="1300" dirty="0" smtClean="0">
                <a:solidFill>
                  <a:srgbClr val="C00000"/>
                </a:solidFill>
                <a:latin typeface="Times New Roman" pitchFamily="18" charset="0"/>
                <a:ea typeface="Times New Roman"/>
                <a:cs typeface="Times New Roman" pitchFamily="18" charset="0"/>
              </a:rPr>
              <a:t>17 Haziran 2026 </a:t>
            </a:r>
            <a:r>
              <a:rPr lang="tr-TR" sz="1300" dirty="0">
                <a:solidFill>
                  <a:srgbClr val="C00000"/>
                </a:solidFill>
                <a:latin typeface="Times New Roman" pitchFamily="18" charset="0"/>
                <a:ea typeface="Times New Roman"/>
                <a:cs typeface="Times New Roman" pitchFamily="18" charset="0"/>
              </a:rPr>
              <a:t>tarihli </a:t>
            </a:r>
            <a:r>
              <a:rPr lang="tr-TR" sz="1300" dirty="0" smtClean="0">
                <a:solidFill>
                  <a:srgbClr val="C00000"/>
                </a:solidFill>
                <a:latin typeface="Times New Roman" pitchFamily="18" charset="0"/>
                <a:ea typeface="Times New Roman"/>
                <a:cs typeface="Times New Roman" pitchFamily="18" charset="0"/>
              </a:rPr>
              <a:t>raporu, </a:t>
            </a:r>
            <a:r>
              <a:rPr lang="tr-TR" sz="1300" dirty="0" err="1" smtClean="0">
                <a:solidFill>
                  <a:srgbClr val="C00000"/>
                </a:solidFill>
                <a:latin typeface="Times New Roman" pitchFamily="18" charset="0"/>
                <a:ea typeface="Times New Roman"/>
                <a:cs typeface="Times New Roman" pitchFamily="18" charset="0"/>
              </a:rPr>
              <a:t>ABB’nin</a:t>
            </a:r>
            <a:r>
              <a:rPr lang="tr-TR" sz="1300" dirty="0" smtClean="0">
                <a:solidFill>
                  <a:srgbClr val="C00000"/>
                </a:solidFill>
                <a:latin typeface="Times New Roman" pitchFamily="18" charset="0"/>
                <a:ea typeface="Times New Roman"/>
                <a:cs typeface="Times New Roman" pitchFamily="18" charset="0"/>
              </a:rPr>
              <a:t> güçlü </a:t>
            </a:r>
            <a:r>
              <a:rPr lang="tr-TR" sz="1300" dirty="0">
                <a:solidFill>
                  <a:srgbClr val="C00000"/>
                </a:solidFill>
                <a:latin typeface="Times New Roman" pitchFamily="18" charset="0"/>
                <a:ea typeface="Times New Roman"/>
                <a:cs typeface="Times New Roman" pitchFamily="18" charset="0"/>
              </a:rPr>
              <a:t>mali yapısı sayesinde önümüzdeki yıllarda planlanan büyük ölçekli yatırım programlarını finanse edebilecek kapasiteye sahip, uluslararası finansman açısından güvenilir ve yüksek kredibiliteye sahip bir kurum olduğunu teyit etmektedir</a:t>
            </a:r>
            <a:r>
              <a:rPr lang="tr-TR" sz="1300" dirty="0" smtClean="0">
                <a:solidFill>
                  <a:srgbClr val="C00000"/>
                </a:solidFill>
                <a:latin typeface="Times New Roman" pitchFamily="18" charset="0"/>
                <a:ea typeface="Times New Roman"/>
                <a:cs typeface="Times New Roman" pitchFamily="18" charset="0"/>
              </a:rPr>
              <a:t>. Rapora </a:t>
            </a:r>
            <a:r>
              <a:rPr lang="tr-TR" sz="1300" dirty="0">
                <a:solidFill>
                  <a:srgbClr val="C00000"/>
                </a:solidFill>
                <a:latin typeface="Times New Roman" pitchFamily="18" charset="0"/>
                <a:ea typeface="Times New Roman"/>
                <a:cs typeface="Times New Roman" pitchFamily="18" charset="0"/>
              </a:rPr>
              <a:t>göre ABB, AAA(tur) ulusal kredi notuyla Türkiye'nin en yüksek kredi notuna sahip belediyeleri arasında yer </a:t>
            </a:r>
            <a:r>
              <a:rPr lang="tr-TR" sz="1300" dirty="0" smtClean="0">
                <a:solidFill>
                  <a:srgbClr val="C00000"/>
                </a:solidFill>
                <a:latin typeface="Times New Roman" pitchFamily="18" charset="0"/>
                <a:ea typeface="Times New Roman"/>
                <a:cs typeface="Times New Roman" pitchFamily="18" charset="0"/>
              </a:rPr>
              <a:t>almaktadır. Belediyenin </a:t>
            </a:r>
            <a:r>
              <a:rPr lang="tr-TR" sz="1300" dirty="0">
                <a:solidFill>
                  <a:srgbClr val="C00000"/>
                </a:solidFill>
                <a:latin typeface="Times New Roman" pitchFamily="18" charset="0"/>
                <a:ea typeface="Times New Roman"/>
                <a:cs typeface="Times New Roman" pitchFamily="18" charset="0"/>
              </a:rPr>
              <a:t>uluslararası kredi notunun BB- seviyesinde kalmasının nedeni ise mali performansı değil, Türkiye'nin egemen devlet kredi notundan kaynaklanan ülke tavanı uygulamasıdır</a:t>
            </a:r>
            <a:r>
              <a:rPr lang="tr-TR" sz="1300" dirty="0" smtClean="0">
                <a:solidFill>
                  <a:srgbClr val="C00000"/>
                </a:solidFill>
                <a:latin typeface="Times New Roman" pitchFamily="18" charset="0"/>
                <a:ea typeface="Times New Roman"/>
                <a:cs typeface="Times New Roman" pitchFamily="18" charset="0"/>
              </a:rPr>
              <a:t>. </a:t>
            </a:r>
            <a:r>
              <a:rPr lang="tr-TR" sz="1300" dirty="0" err="1" smtClean="0">
                <a:solidFill>
                  <a:srgbClr val="C00000"/>
                </a:solidFill>
                <a:latin typeface="Times New Roman" pitchFamily="18" charset="0"/>
                <a:ea typeface="Times New Roman"/>
                <a:cs typeface="Times New Roman" pitchFamily="18" charset="0"/>
              </a:rPr>
              <a:t>Fitch</a:t>
            </a:r>
            <a:r>
              <a:rPr lang="tr-TR" sz="1300" dirty="0" smtClean="0">
                <a:solidFill>
                  <a:srgbClr val="C00000"/>
                </a:solidFill>
                <a:latin typeface="Times New Roman" pitchFamily="18" charset="0"/>
                <a:ea typeface="Times New Roman"/>
                <a:cs typeface="Times New Roman" pitchFamily="18" charset="0"/>
              </a:rPr>
              <a:t> projeksiyonlarına </a:t>
            </a:r>
            <a:r>
              <a:rPr lang="tr-TR" sz="1300" dirty="0">
                <a:solidFill>
                  <a:srgbClr val="C00000"/>
                </a:solidFill>
                <a:latin typeface="Times New Roman" pitchFamily="18" charset="0"/>
                <a:ea typeface="Times New Roman"/>
                <a:cs typeface="Times New Roman" pitchFamily="18" charset="0"/>
              </a:rPr>
              <a:t>göre 2026-2030 döneminde yatırım programlarına bağlı olarak borç stoku artacak olmakla birlikte, borç göstergeleri uluslararası ölçütlere göre güvenli seviyelerini korumaktadır. </a:t>
            </a:r>
            <a:endParaRPr lang="tr-TR" sz="1300" dirty="0">
              <a:latin typeface="Times New Roman" pitchFamily="18" charset="0"/>
              <a:cs typeface="Times New Roman" pitchFamily="18" charset="0"/>
            </a:endParaRPr>
          </a:p>
        </p:txBody>
      </p:sp>
      <p:graphicFrame>
        <p:nvGraphicFramePr>
          <p:cNvPr id="8" name="Tablo 7"/>
          <p:cNvGraphicFramePr>
            <a:graphicFrameLocks noGrp="1"/>
          </p:cNvGraphicFramePr>
          <p:nvPr>
            <p:extLst>
              <p:ext uri="{D42A27DB-BD31-4B8C-83A1-F6EECF244321}">
                <p14:modId xmlns:p14="http://schemas.microsoft.com/office/powerpoint/2010/main" val="2177442425"/>
              </p:ext>
            </p:extLst>
          </p:nvPr>
        </p:nvGraphicFramePr>
        <p:xfrm>
          <a:off x="8441511" y="4892462"/>
          <a:ext cx="2607310" cy="1397000"/>
        </p:xfrm>
        <a:graphic>
          <a:graphicData uri="http://schemas.openxmlformats.org/drawingml/2006/table">
            <a:tbl>
              <a:tblPr firstRow="1" firstCol="1" bandRow="1"/>
              <a:tblGrid>
                <a:gridCol w="1917700">
                  <a:extLst>
                    <a:ext uri="{9D8B030D-6E8A-4147-A177-3AD203B41FA5}">
                      <a16:colId xmlns:a16="http://schemas.microsoft.com/office/drawing/2014/main" xmlns="" val="4259392583"/>
                    </a:ext>
                  </a:extLst>
                </a:gridCol>
                <a:gridCol w="689610">
                  <a:extLst>
                    <a:ext uri="{9D8B030D-6E8A-4147-A177-3AD203B41FA5}">
                      <a16:colId xmlns:a16="http://schemas.microsoft.com/office/drawing/2014/main" xmlns="" val="233561802"/>
                    </a:ext>
                  </a:extLst>
                </a:gridCol>
              </a:tblGrid>
              <a:tr h="284480">
                <a:tc>
                  <a:txBody>
                    <a:bodyPr/>
                    <a:lstStyle/>
                    <a:p>
                      <a:pPr algn="just"/>
                      <a:r>
                        <a:rPr lang="tr-TR" sz="1000" b="1">
                          <a:effectLst/>
                          <a:latin typeface="Times New Roman" panose="02020603050405020304" pitchFamily="18" charset="0"/>
                          <a:ea typeface="Times New Roman" panose="02020603050405020304" pitchFamily="18" charset="0"/>
                          <a:cs typeface="Times New Roman" panose="02020603050405020304" pitchFamily="18" charset="0"/>
                        </a:rPr>
                        <a:t>Bağımsız Kredi Profili </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tr-TR" sz="1000" b="1">
                          <a:effectLst/>
                          <a:latin typeface="Times New Roman" panose="02020603050405020304" pitchFamily="18" charset="0"/>
                          <a:ea typeface="Times New Roman" panose="02020603050405020304" pitchFamily="18" charset="0"/>
                          <a:cs typeface="Times New Roman" panose="02020603050405020304" pitchFamily="18" charset="0"/>
                        </a:rPr>
                        <a:t>AAA</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43470573"/>
                  </a:ext>
                </a:extLst>
              </a:tr>
              <a:tr h="0">
                <a:tc>
                  <a:txBody>
                    <a:bodyPr/>
                    <a:lstStyle/>
                    <a:p>
                      <a:pPr algn="just"/>
                      <a:r>
                        <a:rPr lang="tr-TR" sz="1000" b="1" dirty="0">
                          <a:effectLst/>
                          <a:latin typeface="Times New Roman" panose="02020603050405020304" pitchFamily="18" charset="0"/>
                          <a:ea typeface="Times New Roman" panose="02020603050405020304" pitchFamily="18" charset="0"/>
                          <a:cs typeface="Times New Roman" panose="02020603050405020304" pitchFamily="18" charset="0"/>
                        </a:rPr>
                        <a:t>Uzun Vadeli İhraççı Temerrüt Notu </a:t>
                      </a:r>
                      <a:endParaRPr lang="tr-T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tr-TR" sz="1000" b="1">
                          <a:effectLst/>
                          <a:latin typeface="Times New Roman" panose="02020603050405020304" pitchFamily="18" charset="0"/>
                          <a:ea typeface="Times New Roman" panose="02020603050405020304" pitchFamily="18" charset="0"/>
                          <a:cs typeface="Times New Roman" panose="02020603050405020304" pitchFamily="18" charset="0"/>
                        </a:rPr>
                        <a:t>BB-</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25311985"/>
                  </a:ext>
                </a:extLst>
              </a:tr>
              <a:tr h="0">
                <a:tc>
                  <a:txBody>
                    <a:bodyPr/>
                    <a:lstStyle/>
                    <a:p>
                      <a:pPr algn="just"/>
                      <a:r>
                        <a:rPr lang="tr-TR" sz="1100" b="0" dirty="0">
                          <a:effectLst/>
                          <a:latin typeface="Times New Roman" panose="02020603050405020304" pitchFamily="18" charset="0"/>
                          <a:ea typeface="Times New Roman" panose="02020603050405020304" pitchFamily="18" charset="0"/>
                          <a:cs typeface="Times New Roman" panose="02020603050405020304" pitchFamily="18" charset="0"/>
                        </a:rPr>
                        <a:t>Kısa Vadeli İhraççı Temerrüt Notu</a:t>
                      </a:r>
                      <a:endParaRPr lang="tr-T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500"/>
                        </a:spcAft>
                      </a:pPr>
                      <a:r>
                        <a:rPr lang="tr-TR" sz="1000" b="1">
                          <a:effectLst/>
                          <a:latin typeface="Times New Roman" panose="02020603050405020304" pitchFamily="18" charset="0"/>
                          <a:ea typeface="Times New Roman" panose="02020603050405020304" pitchFamily="18" charset="0"/>
                          <a:cs typeface="Times New Roman" panose="02020603050405020304" pitchFamily="18" charset="0"/>
                        </a:rPr>
                        <a:t>B</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31478953"/>
                  </a:ext>
                </a:extLst>
              </a:tr>
              <a:tr h="0">
                <a:tc>
                  <a:txBody>
                    <a:bodyPr/>
                    <a:lstStyle/>
                    <a:p>
                      <a:pPr algn="just"/>
                      <a:r>
                        <a:rPr lang="tr-TR" sz="1000" b="1" dirty="0">
                          <a:effectLst/>
                          <a:latin typeface="Times New Roman" panose="02020603050405020304" pitchFamily="18" charset="0"/>
                          <a:ea typeface="Times New Roman" panose="02020603050405020304" pitchFamily="18" charset="0"/>
                          <a:cs typeface="Times New Roman" panose="02020603050405020304" pitchFamily="18" charset="0"/>
                        </a:rPr>
                        <a:t>Yerel Para Birimi Uzun Vadeli İhraççı Temerrüt Notu</a:t>
                      </a:r>
                      <a:endParaRPr lang="tr-T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tr-TR" sz="1000" b="1">
                          <a:effectLst/>
                          <a:latin typeface="Times New Roman" panose="02020603050405020304" pitchFamily="18" charset="0"/>
                          <a:ea typeface="Times New Roman" panose="02020603050405020304" pitchFamily="18" charset="0"/>
                          <a:cs typeface="Times New Roman" panose="02020603050405020304" pitchFamily="18" charset="0"/>
                        </a:rPr>
                        <a:t>BB-</a:t>
                      </a:r>
                      <a:endParaRPr lang="tr-TR"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182748005"/>
                  </a:ext>
                </a:extLst>
              </a:tr>
              <a:tr h="0">
                <a:tc>
                  <a:txBody>
                    <a:bodyPr/>
                    <a:lstStyle/>
                    <a:p>
                      <a:pPr algn="just"/>
                      <a:r>
                        <a:rPr lang="tr-TR" sz="1100" b="0" dirty="0">
                          <a:effectLst/>
                          <a:latin typeface="Times New Roman" panose="02020603050405020304" pitchFamily="18" charset="0"/>
                          <a:ea typeface="Times New Roman" panose="02020603050405020304" pitchFamily="18" charset="0"/>
                          <a:cs typeface="Times New Roman" panose="02020603050405020304" pitchFamily="18" charset="0"/>
                        </a:rPr>
                        <a:t>Ulusal Uzun Vadeli Kredi Notu</a:t>
                      </a:r>
                      <a:endParaRPr lang="tr-T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tr-TR" sz="1000" b="1" dirty="0">
                          <a:effectLst/>
                          <a:latin typeface="Times New Roman" panose="02020603050405020304" pitchFamily="18" charset="0"/>
                          <a:ea typeface="Times New Roman" panose="02020603050405020304" pitchFamily="18" charset="0"/>
                          <a:cs typeface="Times New Roman" panose="02020603050405020304" pitchFamily="18" charset="0"/>
                        </a:rPr>
                        <a:t>AAA</a:t>
                      </a:r>
                      <a:endParaRPr lang="tr-TR"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70103887"/>
                  </a:ext>
                </a:extLst>
              </a:tr>
            </a:tbl>
          </a:graphicData>
        </a:graphic>
      </p:graphicFrame>
      <p:sp>
        <p:nvSpPr>
          <p:cNvPr id="9" name="Metin kutusu 8"/>
          <p:cNvSpPr txBox="1"/>
          <p:nvPr/>
        </p:nvSpPr>
        <p:spPr>
          <a:xfrm>
            <a:off x="10107526" y="6457102"/>
            <a:ext cx="2233659" cy="200003"/>
          </a:xfrm>
          <a:prstGeom prst="rect">
            <a:avLst/>
          </a:prstGeom>
          <a:noFill/>
        </p:spPr>
        <p:txBody>
          <a:bodyPr wrap="square" rtlCol="0">
            <a:spAutoFit/>
          </a:bodyPr>
          <a:lstStyle/>
          <a:p>
            <a:pPr defTabSz="914126"/>
            <a:r>
              <a:rPr lang="tr-TR" sz="700" dirty="0">
                <a:solidFill>
                  <a:schemeClr val="bg2">
                    <a:lumMod val="50000"/>
                  </a:schemeClr>
                </a:solidFill>
                <a:latin typeface="Times New Roman" panose="02020603050405020304" pitchFamily="18" charset="0"/>
                <a:ea typeface="Arial Unicode MS" panose="020B0604020202020204" pitchFamily="34" charset="-128"/>
                <a:cs typeface="Times New Roman" panose="02020603050405020304" pitchFamily="18" charset="0"/>
              </a:rPr>
              <a:t>STRATEJİ GELİŞTİRME DAİRESİ BAŞKANLIĞI</a:t>
            </a:r>
          </a:p>
        </p:txBody>
      </p:sp>
      <p:sp>
        <p:nvSpPr>
          <p:cNvPr id="11" name="Slayt Numarası Yer Tutucusu 4"/>
          <p:cNvSpPr>
            <a:spLocks noGrp="1"/>
          </p:cNvSpPr>
          <p:nvPr>
            <p:ph type="sldNum" sz="quarter" idx="12"/>
          </p:nvPr>
        </p:nvSpPr>
        <p:spPr>
          <a:xfrm>
            <a:off x="11300603" y="6564414"/>
            <a:ext cx="663783" cy="365129"/>
          </a:xfrm>
        </p:spPr>
        <p:txBody>
          <a:bodyPr/>
          <a:lstStyle/>
          <a:p>
            <a:fld id="{C1FF6DA9-008F-8B48-92A6-B652298478BF}" type="slidenum">
              <a:rPr lang="en-US" sz="800" smtClean="0">
                <a:latin typeface="Times New Roman" panose="02020603050405020304" pitchFamily="18" charset="0"/>
                <a:cs typeface="Times New Roman" panose="02020603050405020304" pitchFamily="18" charset="0"/>
              </a:rPr>
              <a:t>1</a:t>
            </a:fld>
            <a:endParaRPr lang="en-US" sz="80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8108" y="743028"/>
            <a:ext cx="4454912" cy="3644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4959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11824</TotalTime>
  <Words>350</Words>
  <Application>Microsoft Office PowerPoint</Application>
  <PresentationFormat>Özel</PresentationFormat>
  <Paragraphs>25</Paragraphs>
  <Slides>1</Slides>
  <Notes>1</Notes>
  <HiddenSlides>0</HiddenSlides>
  <MMClips>0</MMClips>
  <ScaleCrop>false</ScaleCrop>
  <HeadingPairs>
    <vt:vector size="4" baseType="variant">
      <vt:variant>
        <vt:lpstr>Tema</vt:lpstr>
      </vt:variant>
      <vt:variant>
        <vt:i4>1</vt:i4>
      </vt:variant>
      <vt:variant>
        <vt:lpstr>Slayt Başlıkları</vt:lpstr>
      </vt:variant>
      <vt:variant>
        <vt:i4>1</vt:i4>
      </vt:variant>
    </vt:vector>
  </HeadingPairs>
  <TitlesOfParts>
    <vt:vector size="2" baseType="lpstr">
      <vt:lpstr>Ofis Teması</vt:lpstr>
      <vt:lpstr>PowerPoint Sunusu</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subject/>
  <dc:creator>BUKET UNSALAR</dc:creator>
  <cp:keywords/>
  <dc:description>generated using python-pptx</dc:description>
  <cp:lastModifiedBy>BUKET</cp:lastModifiedBy>
  <cp:revision>1300</cp:revision>
  <cp:lastPrinted>2025-11-20T11:47:18Z</cp:lastPrinted>
  <dcterms:created xsi:type="dcterms:W3CDTF">2013-01-27T09:14:16Z</dcterms:created>
  <dcterms:modified xsi:type="dcterms:W3CDTF">2026-06-27T08:38:09Z</dcterms:modified>
  <cp:category/>
</cp:coreProperties>
</file>